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10.xml" ContentType="application/vnd.openxmlformats-officedocument.drawingml.diagramColors+xml"/>
  <Override PartName="/ppt/diagrams/colors11.xml" ContentType="application/vnd.openxmlformats-officedocument.drawingml.diagramColors+xml"/>
  <Override PartName="/ppt/diagrams/colors12.xml" ContentType="application/vnd.openxmlformats-officedocument.drawingml.diagramColors+xml"/>
  <Override PartName="/ppt/diagrams/colors13.xml" ContentType="application/vnd.openxmlformats-officedocument.drawingml.diagramColors+xml"/>
  <Override PartName="/ppt/diagrams/colors14.xml" ContentType="application/vnd.openxmlformats-officedocument.drawingml.diagramColors+xml"/>
  <Override PartName="/ppt/diagrams/colors15.xml" ContentType="application/vnd.openxmlformats-officedocument.drawingml.diagramColors+xml"/>
  <Override PartName="/ppt/diagrams/colors16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colors9.xml" ContentType="application/vnd.openxmlformats-officedocument.drawingml.diagramColors+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12.xml" ContentType="application/vnd.openxmlformats-officedocument.drawingml.diagramData+xml"/>
  <Override PartName="/ppt/diagrams/data13.xml" ContentType="application/vnd.openxmlformats-officedocument.drawingml.diagramData+xml"/>
  <Override PartName="/ppt/diagrams/data14.xml" ContentType="application/vnd.openxmlformats-officedocument.drawingml.diagramData+xml"/>
  <Override PartName="/ppt/diagrams/data15.xml" ContentType="application/vnd.openxmlformats-officedocument.drawingml.diagramData+xml"/>
  <Override PartName="/ppt/diagrams/data16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rawing1.xml" ContentType="application/vnd.ms-office.drawingml.diagramDrawing+xml"/>
  <Override PartName="/ppt/diagrams/drawing10.xml" ContentType="application/vnd.ms-office.drawingml.diagramDrawing+xml"/>
  <Override PartName="/ppt/diagrams/drawing11.xml" ContentType="application/vnd.ms-office.drawingml.diagramDrawing+xml"/>
  <Override PartName="/ppt/diagrams/drawing12.xml" ContentType="application/vnd.ms-office.drawingml.diagramDrawing+xml"/>
  <Override PartName="/ppt/diagrams/drawing13.xml" ContentType="application/vnd.ms-office.drawingml.diagramDrawing+xml"/>
  <Override PartName="/ppt/diagrams/drawing14.xml" ContentType="application/vnd.ms-office.drawingml.diagramDrawing+xml"/>
  <Override PartName="/ppt/diagrams/drawing15.xml" ContentType="application/vnd.ms-office.drawingml.diagramDrawing+xml"/>
  <Override PartName="/ppt/diagrams/drawing16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layout10.xml" ContentType="application/vnd.openxmlformats-officedocument.drawingml.diagramLayout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ppt/diagrams/layout13.xml" ContentType="application/vnd.openxmlformats-officedocument.drawingml.diagramLayout+xml"/>
  <Override PartName="/ppt/diagrams/layout14.xml" ContentType="application/vnd.openxmlformats-officedocument.drawingml.diagramLayout+xml"/>
  <Override PartName="/ppt/diagrams/layout15.xml" ContentType="application/vnd.openxmlformats-officedocument.drawingml.diagramLayout+xml"/>
  <Override PartName="/ppt/diagrams/layout16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diagrams/quickStyle12.xml" ContentType="application/vnd.openxmlformats-officedocument.drawingml.diagramStyle+xml"/>
  <Override PartName="/ppt/diagrams/quickStyle13.xml" ContentType="application/vnd.openxmlformats-officedocument.drawingml.diagramStyle+xml"/>
  <Override PartName="/ppt/diagrams/quickStyle14.xml" ContentType="application/vnd.openxmlformats-officedocument.drawingml.diagramStyle+xml"/>
  <Override PartName="/ppt/diagrams/quickStyle15.xml" ContentType="application/vnd.openxmlformats-officedocument.drawingml.diagramStyle+xml"/>
  <Override PartName="/ppt/diagrams/quickStyle16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22"/>
  </p:handoutMasterIdLst>
  <p:sldIdLst>
    <p:sldId id="256" r:id="rId3"/>
    <p:sldId id="273" r:id="rId4"/>
    <p:sldId id="257" r:id="rId5"/>
    <p:sldId id="258" r:id="rId6"/>
    <p:sldId id="263" r:id="rId7"/>
    <p:sldId id="260" r:id="rId8"/>
    <p:sldId id="262" r:id="rId9"/>
    <p:sldId id="264" r:id="rId10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5" r:id="rId20"/>
    <p:sldId id="274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408" y="-102"/>
      </p:cViewPr>
      <p:guideLst>
        <p:guide orient="horz" pos="2880"/>
        <p:guide pos="2160"/>
      </p:guideLst>
    </p:cSldViewPr>
  </p:notesViewPr>
  <p:gridSpacing cx="72009" cy="7200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#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#1">
  <dgm:title val=""/>
  <dgm:desc val=""/>
  <dgm:catLst>
    <dgm:cat type="accent2" pri="11300"/>
  </dgm:catLst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#1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#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#1">
  <dgm:title val=""/>
  <dgm:desc val=""/>
  <dgm:catLst>
    <dgm:cat type="accent2" pri="11500"/>
  </dgm:catLst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#3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#4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#1">
  <dgm:title val=""/>
  <dgm:desc val=""/>
  <dgm:catLst>
    <dgm:cat type="accent3" pri="11200"/>
  </dgm:catLst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#1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#1">
  <dgm:title val=""/>
  <dgm:desc val=""/>
  <dgm:catLst>
    <dgm:cat type="accent3" pri="11100"/>
  </dgm:catLst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84C0F5-74FA-4220-940C-E84EA5D4C487}" type="doc">
      <dgm:prSet loTypeId="urn:microsoft.com/office/officeart/2005/8/layout/hierarchy2" loCatId="hierarchy" qsTypeId="urn:microsoft.com/office/officeart/2005/8/quickstyle/3d3" qsCatId="3D" csTypeId="urn:microsoft.com/office/officeart/2005/8/colors/accent2_2" csCatId="accent2" phldr="1"/>
      <dgm:spPr/>
    </dgm:pt>
    <dgm:pt modelId="{EA17B28A-95C2-4A60-BDE8-AF0041D3339E}">
      <dgm:prSet phldrT="[文本]" custT="1"/>
      <dgm:spPr/>
      <dgm:t>
        <a:bodyPr/>
        <a:lstStyle/>
        <a:p>
          <a:r>
            <a:rPr lang="zh-CN" altLang="en-US" sz="2400" dirty="0" smtClean="0">
              <a:latin typeface="+mj-ea"/>
            </a:rPr>
            <a:t>“党费日＋”模式</a:t>
          </a:r>
          <a:endParaRPr lang="zh-CN" altLang="en-US" sz="2400" dirty="0"/>
        </a:p>
      </dgm:t>
    </dgm:pt>
    <dgm:pt modelId="{75FD2A3D-1D99-404C-B9E8-95FAED451586}" cxnId="{E8C8F5C2-9DF8-4BDA-B8C5-382DE3544D36}" type="parTrans">
      <dgm:prSet/>
      <dgm:spPr/>
      <dgm:t>
        <a:bodyPr/>
        <a:lstStyle/>
        <a:p>
          <a:endParaRPr lang="zh-CN" altLang="en-US"/>
        </a:p>
      </dgm:t>
    </dgm:pt>
    <dgm:pt modelId="{28D9FABB-68CF-4D7D-A1BA-DD6169DB09EF}" cxnId="{E8C8F5C2-9DF8-4BDA-B8C5-382DE3544D36}" type="sibTrans">
      <dgm:prSet/>
      <dgm:spPr/>
      <dgm:t>
        <a:bodyPr/>
        <a:lstStyle/>
        <a:p>
          <a:endParaRPr lang="zh-CN" altLang="en-US"/>
        </a:p>
      </dgm:t>
    </dgm:pt>
    <dgm:pt modelId="{F1FAB0B8-5301-480F-A06E-1F4450F47E4B}">
      <dgm:prSet phldrT="[文本]" custT="1"/>
      <dgm:spPr/>
      <dgm:t>
        <a:bodyPr/>
        <a:lstStyle/>
        <a:p>
          <a:r>
            <a:rPr lang="zh-CN" altLang="en-US" sz="2400" dirty="0" smtClean="0">
              <a:latin typeface="+mj-ea"/>
            </a:rPr>
            <a:t>“党费日＋报告”模式</a:t>
          </a:r>
          <a:endParaRPr lang="zh-CN" altLang="en-US" sz="2400" dirty="0"/>
        </a:p>
      </dgm:t>
    </dgm:pt>
    <dgm:pt modelId="{C2C5F685-CF25-4A08-848F-4091FD8B8D81}" cxnId="{F3ECD203-7AD7-45E5-AB62-7C01D15D8771}" type="parTrans">
      <dgm:prSet/>
      <dgm:spPr/>
      <dgm:t>
        <a:bodyPr/>
        <a:lstStyle/>
        <a:p>
          <a:endParaRPr lang="zh-CN" altLang="en-US"/>
        </a:p>
      </dgm:t>
    </dgm:pt>
    <dgm:pt modelId="{FC438861-5A4E-4A8B-9E6E-383CB820CA51}" cxnId="{F3ECD203-7AD7-45E5-AB62-7C01D15D8771}" type="sibTrans">
      <dgm:prSet/>
      <dgm:spPr/>
      <dgm:t>
        <a:bodyPr/>
        <a:lstStyle/>
        <a:p>
          <a:endParaRPr lang="zh-CN" altLang="en-US"/>
        </a:p>
      </dgm:t>
    </dgm:pt>
    <dgm:pt modelId="{67D22C3D-D238-45EE-AB35-E4ECFD103A2D}">
      <dgm:prSet phldrT="[文本]" custT="1"/>
      <dgm:spPr/>
      <dgm:t>
        <a:bodyPr/>
        <a:lstStyle/>
        <a:p>
          <a:r>
            <a:rPr lang="zh-CN" altLang="en-US" sz="4100" b="0" i="0" dirty="0" smtClean="0"/>
            <a:t> </a:t>
          </a:r>
          <a:r>
            <a:rPr lang="zh-CN" altLang="en-US" sz="2800" b="0" i="0" dirty="0" smtClean="0"/>
            <a:t>“党建</a:t>
          </a:r>
          <a:r>
            <a:rPr lang="en-US" altLang="zh-CN" sz="2800" b="0" i="0" dirty="0" smtClean="0"/>
            <a:t>+”</a:t>
          </a:r>
          <a:r>
            <a:rPr lang="zh-CN" altLang="en-US" sz="2800" b="0" i="0" dirty="0" smtClean="0"/>
            <a:t>模式</a:t>
          </a:r>
          <a:endParaRPr lang="zh-CN" altLang="en-US" sz="4100" dirty="0"/>
        </a:p>
      </dgm:t>
    </dgm:pt>
    <dgm:pt modelId="{D80BE6C7-2785-4144-9762-8BD3581A649E}" cxnId="{8A133982-37E8-4CBB-B313-522D1FF5C60F}" type="parTrans">
      <dgm:prSet/>
      <dgm:spPr/>
      <dgm:t>
        <a:bodyPr/>
        <a:lstStyle/>
        <a:p>
          <a:endParaRPr lang="zh-CN" altLang="en-US"/>
        </a:p>
      </dgm:t>
    </dgm:pt>
    <dgm:pt modelId="{B936C147-25DF-4C77-B5E5-486939622AFA}" cxnId="{8A133982-37E8-4CBB-B313-522D1FF5C60F}" type="sibTrans">
      <dgm:prSet/>
      <dgm:spPr/>
      <dgm:t>
        <a:bodyPr/>
        <a:lstStyle/>
        <a:p>
          <a:endParaRPr lang="zh-CN" altLang="en-US"/>
        </a:p>
      </dgm:t>
    </dgm:pt>
    <dgm:pt modelId="{A0D28956-45C0-4EE5-84D8-B5F4F909865C}" type="pres">
      <dgm:prSet presAssocID="{D284C0F5-74FA-4220-940C-E84EA5D4C48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2EC09F1-DC0E-401B-9D2D-A549DF1B1CA3}" type="pres">
      <dgm:prSet presAssocID="{67D22C3D-D238-45EE-AB35-E4ECFD103A2D}" presName="root1" presStyleCnt="0"/>
      <dgm:spPr/>
    </dgm:pt>
    <dgm:pt modelId="{32F52F5B-C11F-4053-A9C3-3CBBFBA00790}" type="pres">
      <dgm:prSet presAssocID="{67D22C3D-D238-45EE-AB35-E4ECFD103A2D}" presName="LevelOneTextNode" presStyleLbl="node0" presStyleIdx="0" presStyleCnt="3" custScaleX="115767" custLinFactNeighborX="-73619" custLinFactNeighborY="-987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472428B-FF75-4395-8691-B10CD6883820}" type="pres">
      <dgm:prSet presAssocID="{67D22C3D-D238-45EE-AB35-E4ECFD103A2D}" presName="level2hierChild" presStyleCnt="0"/>
      <dgm:spPr/>
    </dgm:pt>
    <dgm:pt modelId="{0EB30CA2-631C-43D2-8AE4-92662C9E9999}" type="pres">
      <dgm:prSet presAssocID="{EA17B28A-95C2-4A60-BDE8-AF0041D3339E}" presName="root1" presStyleCnt="0"/>
      <dgm:spPr/>
    </dgm:pt>
    <dgm:pt modelId="{6A7A8AF2-608E-48A1-8001-2978E395A9A0}" type="pres">
      <dgm:prSet presAssocID="{EA17B28A-95C2-4A60-BDE8-AF0041D3339E}" presName="LevelOneTextNode" presStyleLbl="node0" presStyleIdx="1" presStyleCnt="3" custScaleX="115479" custLinFactNeighborX="-73506" custLinFactNeighborY="724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32AD244-99F3-40C3-B95F-619A46F03172}" type="pres">
      <dgm:prSet presAssocID="{EA17B28A-95C2-4A60-BDE8-AF0041D3339E}" presName="level2hierChild" presStyleCnt="0"/>
      <dgm:spPr/>
    </dgm:pt>
    <dgm:pt modelId="{88802E68-A027-462D-A3BD-CCE489C69BE5}" type="pres">
      <dgm:prSet presAssocID="{F1FAB0B8-5301-480F-A06E-1F4450F47E4B}" presName="root1" presStyleCnt="0"/>
      <dgm:spPr/>
    </dgm:pt>
    <dgm:pt modelId="{3D373DCE-04F2-4460-A914-13CAEECBB277}" type="pres">
      <dgm:prSet presAssocID="{F1FAB0B8-5301-480F-A06E-1F4450F47E4B}" presName="LevelOneTextNode" presStyleLbl="node0" presStyleIdx="2" presStyleCnt="3" custScaleX="115479" custLinFactNeighborX="-71251" custLinFactNeighborY="3261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2CC02E9-7E62-4F51-AA58-25AC22F0549B}" type="pres">
      <dgm:prSet presAssocID="{F1FAB0B8-5301-480F-A06E-1F4450F47E4B}" presName="level2hierChild" presStyleCnt="0"/>
      <dgm:spPr/>
    </dgm:pt>
  </dgm:ptLst>
  <dgm:cxnLst>
    <dgm:cxn modelId="{E8C8F5C2-9DF8-4BDA-B8C5-382DE3544D36}" srcId="{D284C0F5-74FA-4220-940C-E84EA5D4C487}" destId="{EA17B28A-95C2-4A60-BDE8-AF0041D3339E}" srcOrd="1" destOrd="0" parTransId="{75FD2A3D-1D99-404C-B9E8-95FAED451586}" sibTransId="{28D9FABB-68CF-4D7D-A1BA-DD6169DB09EF}"/>
    <dgm:cxn modelId="{F3ECD203-7AD7-45E5-AB62-7C01D15D8771}" srcId="{D284C0F5-74FA-4220-940C-E84EA5D4C487}" destId="{F1FAB0B8-5301-480F-A06E-1F4450F47E4B}" srcOrd="2" destOrd="0" parTransId="{C2C5F685-CF25-4A08-848F-4091FD8B8D81}" sibTransId="{FC438861-5A4E-4A8B-9E6E-383CB820CA51}"/>
    <dgm:cxn modelId="{B1BB78F4-7EA5-4B3A-BB18-58F77EEE7E55}" type="presOf" srcId="{EA17B28A-95C2-4A60-BDE8-AF0041D3339E}" destId="{6A7A8AF2-608E-48A1-8001-2978E395A9A0}" srcOrd="0" destOrd="0" presId="urn:microsoft.com/office/officeart/2005/8/layout/hierarchy2"/>
    <dgm:cxn modelId="{5FB2C3E0-C0E6-4ABE-AFFD-2A803C63813A}" type="presOf" srcId="{D284C0F5-74FA-4220-940C-E84EA5D4C487}" destId="{A0D28956-45C0-4EE5-84D8-B5F4F909865C}" srcOrd="0" destOrd="0" presId="urn:microsoft.com/office/officeart/2005/8/layout/hierarchy2"/>
    <dgm:cxn modelId="{1711D73E-147D-4872-805A-FDBB24CC2A18}" type="presOf" srcId="{67D22C3D-D238-45EE-AB35-E4ECFD103A2D}" destId="{32F52F5B-C11F-4053-A9C3-3CBBFBA00790}" srcOrd="0" destOrd="0" presId="urn:microsoft.com/office/officeart/2005/8/layout/hierarchy2"/>
    <dgm:cxn modelId="{8A133982-37E8-4CBB-B313-522D1FF5C60F}" srcId="{D284C0F5-74FA-4220-940C-E84EA5D4C487}" destId="{67D22C3D-D238-45EE-AB35-E4ECFD103A2D}" srcOrd="0" destOrd="0" parTransId="{D80BE6C7-2785-4144-9762-8BD3581A649E}" sibTransId="{B936C147-25DF-4C77-B5E5-486939622AFA}"/>
    <dgm:cxn modelId="{81379DEE-CAF6-4717-8114-B190D27A6555}" type="presOf" srcId="{F1FAB0B8-5301-480F-A06E-1F4450F47E4B}" destId="{3D373DCE-04F2-4460-A914-13CAEECBB277}" srcOrd="0" destOrd="0" presId="urn:microsoft.com/office/officeart/2005/8/layout/hierarchy2"/>
    <dgm:cxn modelId="{B1DD84EA-1F0F-4F69-B300-E6A164F3640C}" type="presParOf" srcId="{A0D28956-45C0-4EE5-84D8-B5F4F909865C}" destId="{62EC09F1-DC0E-401B-9D2D-A549DF1B1CA3}" srcOrd="0" destOrd="0" presId="urn:microsoft.com/office/officeart/2005/8/layout/hierarchy2"/>
    <dgm:cxn modelId="{9924C1C5-9053-4B9C-AA06-D2AF29B1CBD4}" type="presParOf" srcId="{62EC09F1-DC0E-401B-9D2D-A549DF1B1CA3}" destId="{32F52F5B-C11F-4053-A9C3-3CBBFBA00790}" srcOrd="0" destOrd="0" presId="urn:microsoft.com/office/officeart/2005/8/layout/hierarchy2"/>
    <dgm:cxn modelId="{322DB230-9A89-42BE-B8CC-AB3C2AA00902}" type="presParOf" srcId="{62EC09F1-DC0E-401B-9D2D-A549DF1B1CA3}" destId="{4472428B-FF75-4395-8691-B10CD6883820}" srcOrd="1" destOrd="0" presId="urn:microsoft.com/office/officeart/2005/8/layout/hierarchy2"/>
    <dgm:cxn modelId="{ADCF7789-1453-4E87-A79E-6B181BEC6E4B}" type="presParOf" srcId="{A0D28956-45C0-4EE5-84D8-B5F4F909865C}" destId="{0EB30CA2-631C-43D2-8AE4-92662C9E9999}" srcOrd="1" destOrd="0" presId="urn:microsoft.com/office/officeart/2005/8/layout/hierarchy2"/>
    <dgm:cxn modelId="{D3A866E2-6330-4E00-AD51-4520C944DEFE}" type="presParOf" srcId="{0EB30CA2-631C-43D2-8AE4-92662C9E9999}" destId="{6A7A8AF2-608E-48A1-8001-2978E395A9A0}" srcOrd="0" destOrd="0" presId="urn:microsoft.com/office/officeart/2005/8/layout/hierarchy2"/>
    <dgm:cxn modelId="{56D7A97D-541B-483D-932D-DAF4DFB3FDA6}" type="presParOf" srcId="{0EB30CA2-631C-43D2-8AE4-92662C9E9999}" destId="{C32AD244-99F3-40C3-B95F-619A46F03172}" srcOrd="1" destOrd="0" presId="urn:microsoft.com/office/officeart/2005/8/layout/hierarchy2"/>
    <dgm:cxn modelId="{B3E46E36-09C1-4035-B0EC-CB3C35494B60}" type="presParOf" srcId="{A0D28956-45C0-4EE5-84D8-B5F4F909865C}" destId="{88802E68-A027-462D-A3BD-CCE489C69BE5}" srcOrd="2" destOrd="0" presId="urn:microsoft.com/office/officeart/2005/8/layout/hierarchy2"/>
    <dgm:cxn modelId="{1165ECD5-C34E-4FD9-8205-50F03D600D3F}" type="presParOf" srcId="{88802E68-A027-462D-A3BD-CCE489C69BE5}" destId="{3D373DCE-04F2-4460-A914-13CAEECBB277}" srcOrd="0" destOrd="0" presId="urn:microsoft.com/office/officeart/2005/8/layout/hierarchy2"/>
    <dgm:cxn modelId="{594DA0B1-FB88-484F-B08B-6AAF4D897B19}" type="presParOf" srcId="{88802E68-A027-462D-A3BD-CCE489C69BE5}" destId="{12CC02E9-7E62-4F51-AA58-25AC22F0549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D698F9E-F143-4996-B1D1-19D1C498550D}" type="doc">
      <dgm:prSet loTypeId="urn:microsoft.com/office/officeart/2005/8/layout/vList4" loCatId="list" qsTypeId="urn:microsoft.com/office/officeart/2005/8/quickstyle/simple1#6" qsCatId="simple" csTypeId="urn:microsoft.com/office/officeart/2005/8/colors/accent2_1#1" csCatId="accent2" phldr="1"/>
      <dgm:spPr/>
      <dgm:t>
        <a:bodyPr/>
        <a:lstStyle/>
        <a:p>
          <a:endParaRPr lang="zh-CN" altLang="en-US"/>
        </a:p>
      </dgm:t>
    </dgm:pt>
    <dgm:pt modelId="{B7921D4A-89DF-4692-81CA-F21E6FA8E0F5}">
      <dgm:prSet phldrT="[文本]"/>
      <dgm:spPr/>
      <dgm:t>
        <a:bodyPr/>
        <a:lstStyle/>
        <a:p>
          <a:r>
            <a:rPr lang="en-US" altLang="zh-CN" sz="2100" b="1" dirty="0" smtClean="0"/>
            <a:t>1.</a:t>
          </a:r>
          <a:r>
            <a:rPr lang="zh-CN" altLang="en-US" sz="2100" b="1" dirty="0" smtClean="0"/>
            <a:t>“党费日</a:t>
          </a:r>
          <a:r>
            <a:rPr lang="en-US" altLang="zh-CN" sz="2100" b="1" dirty="0" smtClean="0"/>
            <a:t>+</a:t>
          </a:r>
          <a:r>
            <a:rPr lang="zh-CN" altLang="en-US" sz="2100" b="1" dirty="0" smtClean="0"/>
            <a:t>报告”写给谁看？</a:t>
          </a:r>
          <a:endParaRPr lang="zh-CN" altLang="en-US" sz="2100" dirty="0"/>
        </a:p>
      </dgm:t>
    </dgm:pt>
    <dgm:pt modelId="{C0A15BE1-D0BD-40CD-96F7-FBB987F5760F}" cxnId="{981174D2-2A90-4A3F-816E-679A3BD9FA8F}" type="parTrans">
      <dgm:prSet/>
      <dgm:spPr/>
      <dgm:t>
        <a:bodyPr/>
        <a:lstStyle/>
        <a:p>
          <a:endParaRPr lang="zh-CN" altLang="en-US"/>
        </a:p>
      </dgm:t>
    </dgm:pt>
    <dgm:pt modelId="{3A5B9761-1D0A-43DE-BB41-8CF0953FB405}" cxnId="{981174D2-2A90-4A3F-816E-679A3BD9FA8F}" type="sibTrans">
      <dgm:prSet/>
      <dgm:spPr/>
      <dgm:t>
        <a:bodyPr/>
        <a:lstStyle/>
        <a:p>
          <a:endParaRPr lang="zh-CN" altLang="en-US"/>
        </a:p>
      </dgm:t>
    </dgm:pt>
    <dgm:pt modelId="{B915CEC2-4F98-4A68-A2B3-D1D586B0DB3B}">
      <dgm:prSet phldrT="[文本]" custT="1"/>
      <dgm:spPr/>
      <dgm:t>
        <a:bodyPr/>
        <a:lstStyle/>
        <a:p>
          <a:r>
            <a:rPr lang="zh-CN" altLang="en-US" sz="1800" b="0" dirty="0" smtClean="0"/>
            <a:t>首先，是写给自己看，须认真负责。</a:t>
          </a:r>
          <a:endParaRPr lang="zh-CN" altLang="en-US" sz="1800" dirty="0"/>
        </a:p>
      </dgm:t>
    </dgm:pt>
    <dgm:pt modelId="{81FC8E14-A702-440F-9E31-EB3B6C824AD1}" cxnId="{280C682A-92B3-4F1E-8AA3-C7D7FDE8D971}" type="parTrans">
      <dgm:prSet/>
      <dgm:spPr/>
      <dgm:t>
        <a:bodyPr/>
        <a:lstStyle/>
        <a:p>
          <a:endParaRPr lang="zh-CN" altLang="en-US"/>
        </a:p>
      </dgm:t>
    </dgm:pt>
    <dgm:pt modelId="{025AC8E2-4853-4005-9085-5AC7F9E86F26}" cxnId="{280C682A-92B3-4F1E-8AA3-C7D7FDE8D971}" type="sibTrans">
      <dgm:prSet/>
      <dgm:spPr/>
      <dgm:t>
        <a:bodyPr/>
        <a:lstStyle/>
        <a:p>
          <a:endParaRPr lang="zh-CN" altLang="en-US"/>
        </a:p>
      </dgm:t>
    </dgm:pt>
    <dgm:pt modelId="{D6691D44-82D0-4FF0-8A3D-33A610F2AE4A}">
      <dgm:prSet phldrT="[文本]"/>
      <dgm:spPr/>
      <dgm:t>
        <a:bodyPr/>
        <a:lstStyle/>
        <a:p>
          <a:r>
            <a:rPr lang="en-US" altLang="zh-CN" sz="2100" b="1" dirty="0" smtClean="0"/>
            <a:t>2.</a:t>
          </a:r>
          <a:r>
            <a:rPr lang="zh-CN" altLang="en-US" sz="2100" b="1" dirty="0" smtClean="0"/>
            <a:t>“党费日</a:t>
          </a:r>
          <a:r>
            <a:rPr lang="en-US" altLang="zh-CN" sz="2100" b="1" dirty="0" smtClean="0"/>
            <a:t>+</a:t>
          </a:r>
          <a:r>
            <a:rPr lang="zh-CN" altLang="en-US" sz="2100" b="1" dirty="0" smtClean="0"/>
            <a:t>报告”有何效应？</a:t>
          </a:r>
          <a:endParaRPr lang="zh-CN" altLang="en-US" sz="2100" dirty="0"/>
        </a:p>
      </dgm:t>
    </dgm:pt>
    <dgm:pt modelId="{57C0B938-0236-410C-8430-39577B106590}" cxnId="{8F4FD4D4-BAD9-48DD-971D-CFAEC544C870}" type="parTrans">
      <dgm:prSet/>
      <dgm:spPr/>
      <dgm:t>
        <a:bodyPr/>
        <a:lstStyle/>
        <a:p>
          <a:endParaRPr lang="zh-CN" altLang="en-US"/>
        </a:p>
      </dgm:t>
    </dgm:pt>
    <dgm:pt modelId="{92B4E032-FD7D-4AF8-98E1-7D5C10D3A937}" cxnId="{8F4FD4D4-BAD9-48DD-971D-CFAEC544C870}" type="sibTrans">
      <dgm:prSet/>
      <dgm:spPr/>
      <dgm:t>
        <a:bodyPr/>
        <a:lstStyle/>
        <a:p>
          <a:endParaRPr lang="zh-CN" altLang="en-US"/>
        </a:p>
      </dgm:t>
    </dgm:pt>
    <dgm:pt modelId="{3636E966-F447-483A-9DD9-9FA15DA54614}">
      <dgm:prSet phldrT="[文本]" custT="1"/>
      <dgm:spPr/>
      <dgm:t>
        <a:bodyPr/>
        <a:lstStyle/>
        <a:p>
          <a:r>
            <a:rPr lang="zh-CN" altLang="en-US" sz="1800" b="0" dirty="0" smtClean="0"/>
            <a:t>第一，</a:t>
          </a:r>
          <a:r>
            <a:rPr lang="zh-CN" altLang="en-US" sz="1800" b="0" dirty="0" smtClean="0"/>
            <a:t>从 “小事”</a:t>
          </a:r>
          <a:r>
            <a:rPr lang="zh-CN" altLang="en-US" sz="1800" b="0" dirty="0" smtClean="0"/>
            <a:t>做</a:t>
          </a:r>
          <a:r>
            <a:rPr lang="zh-CN" altLang="en-US" sz="1800" b="0" dirty="0" smtClean="0"/>
            <a:t>起、严起</a:t>
          </a:r>
          <a:r>
            <a:rPr lang="zh-CN" altLang="en-US" sz="1800" b="0" dirty="0" smtClean="0"/>
            <a:t>。</a:t>
          </a:r>
          <a:endParaRPr lang="zh-CN" altLang="en-US" sz="1800" dirty="0"/>
        </a:p>
      </dgm:t>
    </dgm:pt>
    <dgm:pt modelId="{4EB605E6-838E-4B19-A4C6-8FD5AF2B7946}" cxnId="{9018CE64-7077-4DE2-8A3F-FC33A88CF49E}" type="parTrans">
      <dgm:prSet/>
      <dgm:spPr/>
      <dgm:t>
        <a:bodyPr/>
        <a:lstStyle/>
        <a:p>
          <a:endParaRPr lang="zh-CN" altLang="en-US"/>
        </a:p>
      </dgm:t>
    </dgm:pt>
    <dgm:pt modelId="{79A54AD3-A353-41AF-8FE2-C4E1035FDFFA}" cxnId="{9018CE64-7077-4DE2-8A3F-FC33A88CF49E}" type="sibTrans">
      <dgm:prSet/>
      <dgm:spPr/>
      <dgm:t>
        <a:bodyPr/>
        <a:lstStyle/>
        <a:p>
          <a:endParaRPr lang="zh-CN" altLang="en-US"/>
        </a:p>
      </dgm:t>
    </dgm:pt>
    <dgm:pt modelId="{F8E24845-BF0C-41BC-A09C-31C771E6A33E}">
      <dgm:prSet phldrT="[文本]"/>
      <dgm:spPr/>
      <dgm:t>
        <a:bodyPr/>
        <a:lstStyle/>
        <a:p>
          <a:r>
            <a:rPr lang="en-US" altLang="zh-CN" sz="2100" b="1" dirty="0" smtClean="0"/>
            <a:t>3.</a:t>
          </a:r>
          <a:r>
            <a:rPr lang="zh-CN" altLang="en-US" sz="2100" b="1" dirty="0" smtClean="0"/>
            <a:t>“互联网</a:t>
          </a:r>
          <a:r>
            <a:rPr lang="en-US" altLang="zh-CN" sz="2100" b="1" dirty="0" smtClean="0"/>
            <a:t>+”</a:t>
          </a:r>
          <a:r>
            <a:rPr lang="zh-CN" altLang="en-US" sz="2100" b="1" dirty="0" smtClean="0"/>
            <a:t>下的运用前景？</a:t>
          </a:r>
          <a:endParaRPr lang="zh-CN" altLang="en-US" sz="2100" dirty="0"/>
        </a:p>
      </dgm:t>
    </dgm:pt>
    <dgm:pt modelId="{76FDCBA0-90F8-4320-B097-B7B5DBCE1BFB}" cxnId="{7DFF3A7B-C862-468C-A78B-27D9F2331DAF}" type="parTrans">
      <dgm:prSet/>
      <dgm:spPr/>
      <dgm:t>
        <a:bodyPr/>
        <a:lstStyle/>
        <a:p>
          <a:endParaRPr lang="zh-CN" altLang="en-US"/>
        </a:p>
      </dgm:t>
    </dgm:pt>
    <dgm:pt modelId="{AF9E02A4-71B5-4084-A6C3-89BBEDB5946A}" cxnId="{7DFF3A7B-C862-468C-A78B-27D9F2331DAF}" type="sibTrans">
      <dgm:prSet/>
      <dgm:spPr/>
      <dgm:t>
        <a:bodyPr/>
        <a:lstStyle/>
        <a:p>
          <a:endParaRPr lang="zh-CN" altLang="en-US"/>
        </a:p>
      </dgm:t>
    </dgm:pt>
    <dgm:pt modelId="{6B4042BD-D7B5-41C2-B577-1104316B240D}">
      <dgm:prSet phldrT="[文本]" custT="1"/>
      <dgm:spPr/>
      <dgm:t>
        <a:bodyPr/>
        <a:lstStyle/>
        <a:p>
          <a:r>
            <a:rPr lang="zh-CN" altLang="en-US" sz="1800" b="0" dirty="0" smtClean="0"/>
            <a:t>第一，内部交流的“互学互评”新机制。</a:t>
          </a:r>
          <a:endParaRPr lang="zh-CN" altLang="en-US" sz="1800" dirty="0"/>
        </a:p>
      </dgm:t>
    </dgm:pt>
    <dgm:pt modelId="{AA5D13B9-BD66-4EFF-A818-DD815803A105}" cxnId="{78C29347-78BF-4EA3-B0E8-6EA1B8AC2063}" type="parTrans">
      <dgm:prSet/>
      <dgm:spPr/>
      <dgm:t>
        <a:bodyPr/>
        <a:lstStyle/>
        <a:p>
          <a:endParaRPr lang="zh-CN" altLang="en-US"/>
        </a:p>
      </dgm:t>
    </dgm:pt>
    <dgm:pt modelId="{12567B3D-3C88-4187-AAED-DB933ECCC92A}" cxnId="{78C29347-78BF-4EA3-B0E8-6EA1B8AC2063}" type="sibTrans">
      <dgm:prSet/>
      <dgm:spPr/>
      <dgm:t>
        <a:bodyPr/>
        <a:lstStyle/>
        <a:p>
          <a:endParaRPr lang="zh-CN" altLang="en-US"/>
        </a:p>
      </dgm:t>
    </dgm:pt>
    <dgm:pt modelId="{030D3D85-EE07-4B19-ABE8-68673BEAD0BC}">
      <dgm:prSet phldrT="[文本]" custT="1"/>
      <dgm:spPr/>
      <dgm:t>
        <a:bodyPr/>
        <a:lstStyle/>
        <a:p>
          <a:r>
            <a:rPr lang="zh-CN" altLang="en-US" sz="1800" b="0" dirty="0" smtClean="0"/>
            <a:t>其次，是报给组织看，须严肃对待。</a:t>
          </a:r>
          <a:endParaRPr lang="zh-CN" altLang="en-US" sz="1800" dirty="0"/>
        </a:p>
      </dgm:t>
    </dgm:pt>
    <dgm:pt modelId="{FF779F09-A325-46B3-B194-AFC41986A07E}" cxnId="{B3F982CB-3532-4805-B865-EE6FD04B88CE}" type="parTrans">
      <dgm:prSet/>
      <dgm:spPr/>
      <dgm:t>
        <a:bodyPr/>
        <a:lstStyle/>
        <a:p>
          <a:endParaRPr lang="zh-CN" altLang="en-US"/>
        </a:p>
      </dgm:t>
    </dgm:pt>
    <dgm:pt modelId="{D29F8007-1FAB-4282-9E4C-75B2BABA0C93}" cxnId="{B3F982CB-3532-4805-B865-EE6FD04B88CE}" type="sibTrans">
      <dgm:prSet/>
      <dgm:spPr/>
      <dgm:t>
        <a:bodyPr/>
        <a:lstStyle/>
        <a:p>
          <a:endParaRPr lang="zh-CN" altLang="en-US"/>
        </a:p>
      </dgm:t>
    </dgm:pt>
    <dgm:pt modelId="{D4B563C9-3262-4C0F-A764-7D20167844C0}">
      <dgm:prSet phldrT="[文本]" custT="1"/>
      <dgm:spPr/>
      <dgm:t>
        <a:bodyPr/>
        <a:lstStyle/>
        <a:p>
          <a:r>
            <a:rPr lang="zh-CN" altLang="en-US" sz="1800" b="0" dirty="0" smtClean="0"/>
            <a:t>第三，是推给大众看，须</a:t>
          </a:r>
          <a:r>
            <a:rPr lang="zh-CN" altLang="en-US" sz="1800" b="0" dirty="0" smtClean="0"/>
            <a:t>考虑效果</a:t>
          </a:r>
          <a:r>
            <a:rPr lang="zh-CN" altLang="en-US" sz="1600" b="0" dirty="0" smtClean="0"/>
            <a:t>。</a:t>
          </a:r>
          <a:endParaRPr lang="zh-CN" altLang="en-US" sz="1600" dirty="0"/>
        </a:p>
      </dgm:t>
    </dgm:pt>
    <dgm:pt modelId="{5A101FFC-F976-42E9-8B89-BA385360BFD7}" cxnId="{CBDA5C29-77A6-464A-AAE4-580374A4D093}" type="parTrans">
      <dgm:prSet/>
      <dgm:spPr/>
      <dgm:t>
        <a:bodyPr/>
        <a:lstStyle/>
        <a:p>
          <a:endParaRPr lang="zh-CN" altLang="en-US"/>
        </a:p>
      </dgm:t>
    </dgm:pt>
    <dgm:pt modelId="{D3BA7B5C-1C0B-4363-BAD5-A030273D2975}" cxnId="{CBDA5C29-77A6-464A-AAE4-580374A4D093}" type="sibTrans">
      <dgm:prSet/>
      <dgm:spPr/>
      <dgm:t>
        <a:bodyPr/>
        <a:lstStyle/>
        <a:p>
          <a:endParaRPr lang="zh-CN" altLang="en-US"/>
        </a:p>
      </dgm:t>
    </dgm:pt>
    <dgm:pt modelId="{642A5DC3-B1C3-47DA-A2B6-D4769FA37FB0}">
      <dgm:prSet phldrT="[文本]" custT="1"/>
      <dgm:spPr/>
      <dgm:t>
        <a:bodyPr/>
        <a:lstStyle/>
        <a:p>
          <a:r>
            <a:rPr lang="zh-CN" altLang="en-US" sz="1800" b="0" dirty="0" smtClean="0"/>
            <a:t>第二，让“微党课”释放“大能量”。</a:t>
          </a:r>
          <a:endParaRPr lang="zh-CN" altLang="en-US" sz="1800" dirty="0"/>
        </a:p>
      </dgm:t>
    </dgm:pt>
    <dgm:pt modelId="{1D2DB156-66E7-4772-8701-A3173FCEC134}" cxnId="{90C42D8A-BAAF-480C-AD06-4292D6409F6C}" type="parTrans">
      <dgm:prSet/>
      <dgm:spPr/>
      <dgm:t>
        <a:bodyPr/>
        <a:lstStyle/>
        <a:p>
          <a:endParaRPr lang="zh-CN" altLang="en-US"/>
        </a:p>
      </dgm:t>
    </dgm:pt>
    <dgm:pt modelId="{76A5125A-B1D4-44C6-B72E-B140AA8D0586}" cxnId="{90C42D8A-BAAF-480C-AD06-4292D6409F6C}" type="sibTrans">
      <dgm:prSet/>
      <dgm:spPr/>
      <dgm:t>
        <a:bodyPr/>
        <a:lstStyle/>
        <a:p>
          <a:endParaRPr lang="zh-CN" altLang="en-US"/>
        </a:p>
      </dgm:t>
    </dgm:pt>
    <dgm:pt modelId="{710BC57A-CA43-42B4-A8D1-65EE3C9880A4}">
      <dgm:prSet phldrT="[文本]" custT="1"/>
      <dgm:spPr/>
      <dgm:t>
        <a:bodyPr/>
        <a:lstStyle/>
        <a:p>
          <a:r>
            <a:rPr lang="zh-CN" altLang="en-US" sz="1800" b="0" dirty="0" smtClean="0"/>
            <a:t>第三，打破时空局限实现“无障碍交流”。</a:t>
          </a:r>
          <a:endParaRPr lang="zh-CN" altLang="en-US" sz="1800" dirty="0"/>
        </a:p>
      </dgm:t>
    </dgm:pt>
    <dgm:pt modelId="{C9247973-1318-4580-B3F1-4F5C03A44486}" cxnId="{926E94F0-A113-4C69-869B-CDEE63ED0463}" type="parTrans">
      <dgm:prSet/>
      <dgm:spPr/>
      <dgm:t>
        <a:bodyPr/>
        <a:lstStyle/>
        <a:p>
          <a:endParaRPr lang="zh-CN" altLang="en-US"/>
        </a:p>
      </dgm:t>
    </dgm:pt>
    <dgm:pt modelId="{1EEE9876-AF91-4C82-9547-BF8323561B7C}" cxnId="{926E94F0-A113-4C69-869B-CDEE63ED0463}" type="sibTrans">
      <dgm:prSet/>
      <dgm:spPr/>
      <dgm:t>
        <a:bodyPr/>
        <a:lstStyle/>
        <a:p>
          <a:endParaRPr lang="zh-CN" altLang="en-US"/>
        </a:p>
      </dgm:t>
    </dgm:pt>
    <dgm:pt modelId="{45F94E20-95D3-4E7E-A3DC-0A3421260143}">
      <dgm:prSet phldrT="[文本]" custT="1"/>
      <dgm:spPr/>
      <dgm:t>
        <a:bodyPr/>
        <a:lstStyle/>
        <a:p>
          <a:r>
            <a:rPr lang="zh-CN" altLang="en-US" sz="1800" b="0" dirty="0" smtClean="0"/>
            <a:t>第二，共建共享的“网上活动”新平台。</a:t>
          </a:r>
          <a:endParaRPr lang="zh-CN" altLang="en-US" sz="1800" dirty="0"/>
        </a:p>
      </dgm:t>
    </dgm:pt>
    <dgm:pt modelId="{1EAEB02A-4E11-4A55-A3DC-FEA996AD4B8E}" cxnId="{A1AE9C91-1DA6-434F-A1B4-77A1EE3E6205}" type="parTrans">
      <dgm:prSet/>
      <dgm:spPr/>
      <dgm:t>
        <a:bodyPr/>
        <a:lstStyle/>
        <a:p>
          <a:endParaRPr lang="zh-CN" altLang="en-US"/>
        </a:p>
      </dgm:t>
    </dgm:pt>
    <dgm:pt modelId="{E282D63B-9CC9-4D95-B6DE-065C507C0463}" cxnId="{A1AE9C91-1DA6-434F-A1B4-77A1EE3E6205}" type="sibTrans">
      <dgm:prSet/>
      <dgm:spPr/>
      <dgm:t>
        <a:bodyPr/>
        <a:lstStyle/>
        <a:p>
          <a:endParaRPr lang="zh-CN" altLang="en-US"/>
        </a:p>
      </dgm:t>
    </dgm:pt>
    <dgm:pt modelId="{BA15C132-58BA-4E70-BC94-6831F3D06C0D}">
      <dgm:prSet phldrT="[文本]" custT="1"/>
      <dgm:spPr/>
      <dgm:t>
        <a:bodyPr/>
        <a:lstStyle/>
        <a:p>
          <a:r>
            <a:rPr lang="zh-CN" altLang="en-US" sz="1800" b="0" dirty="0" smtClean="0"/>
            <a:t>第三，打造智慧型“网络课堂”新模式。</a:t>
          </a:r>
          <a:endParaRPr lang="zh-CN" altLang="en-US" sz="1800" dirty="0"/>
        </a:p>
      </dgm:t>
    </dgm:pt>
    <dgm:pt modelId="{FE2D1C2D-3080-4A8D-8903-8C7A00110B09}" cxnId="{EB08CF8D-E57E-4424-95B0-EF0895CEBE71}" type="parTrans">
      <dgm:prSet/>
      <dgm:spPr/>
      <dgm:t>
        <a:bodyPr/>
        <a:lstStyle/>
        <a:p>
          <a:endParaRPr lang="zh-CN" altLang="en-US"/>
        </a:p>
      </dgm:t>
    </dgm:pt>
    <dgm:pt modelId="{B8B94069-E0E0-41F4-91DB-DB7834C2E570}" cxnId="{EB08CF8D-E57E-4424-95B0-EF0895CEBE71}" type="sibTrans">
      <dgm:prSet/>
      <dgm:spPr/>
      <dgm:t>
        <a:bodyPr/>
        <a:lstStyle/>
        <a:p>
          <a:endParaRPr lang="zh-CN" altLang="en-US"/>
        </a:p>
      </dgm:t>
    </dgm:pt>
    <dgm:pt modelId="{A5C0E004-975E-4B6F-AA3C-5810509EADCB}" type="pres">
      <dgm:prSet presAssocID="{ED698F9E-F143-4996-B1D1-19D1C498550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4F08F80-B5BF-425E-AC49-EA5401987B5A}" type="pres">
      <dgm:prSet presAssocID="{B7921D4A-89DF-4692-81CA-F21E6FA8E0F5}" presName="comp" presStyleCnt="0"/>
      <dgm:spPr/>
    </dgm:pt>
    <dgm:pt modelId="{152488A2-7F2C-4EF3-9374-4A7E5A468C85}" type="pres">
      <dgm:prSet presAssocID="{B7921D4A-89DF-4692-81CA-F21E6FA8E0F5}" presName="box" presStyleLbl="node1" presStyleIdx="0" presStyleCnt="3"/>
      <dgm:spPr/>
      <dgm:t>
        <a:bodyPr/>
        <a:lstStyle/>
        <a:p>
          <a:endParaRPr lang="zh-CN" altLang="en-US"/>
        </a:p>
      </dgm:t>
    </dgm:pt>
    <dgm:pt modelId="{E6AC83F9-C0F7-4287-A873-36765B6C8F16}" type="pres">
      <dgm:prSet presAssocID="{B7921D4A-89DF-4692-81CA-F21E6FA8E0F5}" presName="img" presStyleLbl="fgImgPlace1" presStyleIdx="0" presStyleCnt="3" custScaleX="32819" custLinFactNeighborX="2189" custLinFactNeighborY="546"/>
      <dgm:spPr/>
      <dgm:t>
        <a:bodyPr/>
        <a:lstStyle/>
        <a:p>
          <a:endParaRPr lang="zh-CN" altLang="en-US"/>
        </a:p>
      </dgm:t>
    </dgm:pt>
    <dgm:pt modelId="{A5B2CE79-10FE-42F5-953E-CE128165696D}" type="pres">
      <dgm:prSet presAssocID="{B7921D4A-89DF-4692-81CA-F21E6FA8E0F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B974B31-C98C-4537-B3B6-D637C65774CC}" type="pres">
      <dgm:prSet presAssocID="{3A5B9761-1D0A-43DE-BB41-8CF0953FB405}" presName="spacer" presStyleCnt="0"/>
      <dgm:spPr/>
    </dgm:pt>
    <dgm:pt modelId="{7069A182-E19C-4E5A-AFF8-94CB85C7D89B}" type="pres">
      <dgm:prSet presAssocID="{D6691D44-82D0-4FF0-8A3D-33A610F2AE4A}" presName="comp" presStyleCnt="0"/>
      <dgm:spPr/>
    </dgm:pt>
    <dgm:pt modelId="{A4E092B4-313D-4324-A307-82407664697B}" type="pres">
      <dgm:prSet presAssocID="{D6691D44-82D0-4FF0-8A3D-33A610F2AE4A}" presName="box" presStyleLbl="node1" presStyleIdx="1" presStyleCnt="3"/>
      <dgm:spPr/>
      <dgm:t>
        <a:bodyPr/>
        <a:lstStyle/>
        <a:p>
          <a:endParaRPr lang="zh-CN" altLang="en-US"/>
        </a:p>
      </dgm:t>
    </dgm:pt>
    <dgm:pt modelId="{9561161C-DEBC-4A34-B7BF-ED12D833E8C8}" type="pres">
      <dgm:prSet presAssocID="{D6691D44-82D0-4FF0-8A3D-33A610F2AE4A}" presName="img" presStyleLbl="fgImgPlace1" presStyleIdx="1" presStyleCnt="3" custScaleX="3281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29B5A012-6F47-4FBC-B9DF-88A5687ED071}" type="pres">
      <dgm:prSet presAssocID="{D6691D44-82D0-4FF0-8A3D-33A610F2AE4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73FCB1-C5D6-4289-BADD-2E20E8D649EC}" type="pres">
      <dgm:prSet presAssocID="{92B4E032-FD7D-4AF8-98E1-7D5C10D3A937}" presName="spacer" presStyleCnt="0"/>
      <dgm:spPr/>
    </dgm:pt>
    <dgm:pt modelId="{8C150C30-BC1C-4865-864E-D17886544A91}" type="pres">
      <dgm:prSet presAssocID="{F8E24845-BF0C-41BC-A09C-31C771E6A33E}" presName="comp" presStyleCnt="0"/>
      <dgm:spPr/>
    </dgm:pt>
    <dgm:pt modelId="{20CD6CAB-0541-499D-8139-A807C40AC4A7}" type="pres">
      <dgm:prSet presAssocID="{F8E24845-BF0C-41BC-A09C-31C771E6A33E}" presName="box" presStyleLbl="node1" presStyleIdx="2" presStyleCnt="3"/>
      <dgm:spPr/>
      <dgm:t>
        <a:bodyPr/>
        <a:lstStyle/>
        <a:p>
          <a:endParaRPr lang="zh-CN" altLang="en-US"/>
        </a:p>
      </dgm:t>
    </dgm:pt>
    <dgm:pt modelId="{E60A5A63-EDDF-4203-A617-2FCF2CB66664}" type="pres">
      <dgm:prSet presAssocID="{F8E24845-BF0C-41BC-A09C-31C771E6A33E}" presName="img" presStyleLbl="fgImgPlace1" presStyleIdx="2" presStyleCnt="3" custScaleX="3281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CAD4BBEA-CCBA-470B-A32B-739AEFAB6326}" type="pres">
      <dgm:prSet presAssocID="{F8E24845-BF0C-41BC-A09C-31C771E6A33E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80C682A-92B3-4F1E-8AA3-C7D7FDE8D971}" srcId="{B7921D4A-89DF-4692-81CA-F21E6FA8E0F5}" destId="{B915CEC2-4F98-4A68-A2B3-D1D586B0DB3B}" srcOrd="0" destOrd="0" parTransId="{81FC8E14-A702-440F-9E31-EB3B6C824AD1}" sibTransId="{025AC8E2-4853-4005-9085-5AC7F9E86F26}"/>
    <dgm:cxn modelId="{1CFB428C-004A-4CDE-BC66-99F6887B618E}" type="presOf" srcId="{030D3D85-EE07-4B19-ABE8-68673BEAD0BC}" destId="{152488A2-7F2C-4EF3-9374-4A7E5A468C85}" srcOrd="0" destOrd="2" presId="urn:microsoft.com/office/officeart/2005/8/layout/vList4"/>
    <dgm:cxn modelId="{A1BD3CA9-2319-4390-89FE-E214AB21879C}" type="presOf" srcId="{6B4042BD-D7B5-41C2-B577-1104316B240D}" destId="{CAD4BBEA-CCBA-470B-A32B-739AEFAB6326}" srcOrd="1" destOrd="1" presId="urn:microsoft.com/office/officeart/2005/8/layout/vList4"/>
    <dgm:cxn modelId="{A2A36E24-E10A-4E58-85B5-982557CE8207}" type="presOf" srcId="{BA15C132-58BA-4E70-BC94-6831F3D06C0D}" destId="{CAD4BBEA-CCBA-470B-A32B-739AEFAB6326}" srcOrd="1" destOrd="3" presId="urn:microsoft.com/office/officeart/2005/8/layout/vList4"/>
    <dgm:cxn modelId="{199C7F24-8859-4F8E-8C39-A7B6125077CD}" type="presOf" srcId="{030D3D85-EE07-4B19-ABE8-68673BEAD0BC}" destId="{A5B2CE79-10FE-42F5-953E-CE128165696D}" srcOrd="1" destOrd="2" presId="urn:microsoft.com/office/officeart/2005/8/layout/vList4"/>
    <dgm:cxn modelId="{3ED5D191-AF5C-4520-8D69-BD3F1F34F1A2}" type="presOf" srcId="{6B4042BD-D7B5-41C2-B577-1104316B240D}" destId="{20CD6CAB-0541-499D-8139-A807C40AC4A7}" srcOrd="0" destOrd="1" presId="urn:microsoft.com/office/officeart/2005/8/layout/vList4"/>
    <dgm:cxn modelId="{FEBC446E-30F3-4537-8EB1-58EE7E6ABF6A}" type="presOf" srcId="{B7921D4A-89DF-4692-81CA-F21E6FA8E0F5}" destId="{152488A2-7F2C-4EF3-9374-4A7E5A468C85}" srcOrd="0" destOrd="0" presId="urn:microsoft.com/office/officeart/2005/8/layout/vList4"/>
    <dgm:cxn modelId="{310913D7-E9FB-4B02-A9DE-7EAB6518DC67}" type="presOf" srcId="{B915CEC2-4F98-4A68-A2B3-D1D586B0DB3B}" destId="{152488A2-7F2C-4EF3-9374-4A7E5A468C85}" srcOrd="0" destOrd="1" presId="urn:microsoft.com/office/officeart/2005/8/layout/vList4"/>
    <dgm:cxn modelId="{EB08CF8D-E57E-4424-95B0-EF0895CEBE71}" srcId="{F8E24845-BF0C-41BC-A09C-31C771E6A33E}" destId="{BA15C132-58BA-4E70-BC94-6831F3D06C0D}" srcOrd="2" destOrd="0" parTransId="{FE2D1C2D-3080-4A8D-8903-8C7A00110B09}" sibTransId="{B8B94069-E0E0-41F4-91DB-DB7834C2E570}"/>
    <dgm:cxn modelId="{156F0B59-D876-47CE-A44F-733B7DEC907A}" type="presOf" srcId="{3636E966-F447-483A-9DD9-9FA15DA54614}" destId="{A4E092B4-313D-4324-A307-82407664697B}" srcOrd="0" destOrd="1" presId="urn:microsoft.com/office/officeart/2005/8/layout/vList4"/>
    <dgm:cxn modelId="{CBDA5C29-77A6-464A-AAE4-580374A4D093}" srcId="{B7921D4A-89DF-4692-81CA-F21E6FA8E0F5}" destId="{D4B563C9-3262-4C0F-A764-7D20167844C0}" srcOrd="2" destOrd="0" parTransId="{5A101FFC-F976-42E9-8B89-BA385360BFD7}" sibTransId="{D3BA7B5C-1C0B-4363-BAD5-A030273D2975}"/>
    <dgm:cxn modelId="{981174D2-2A90-4A3F-816E-679A3BD9FA8F}" srcId="{ED698F9E-F143-4996-B1D1-19D1C498550D}" destId="{B7921D4A-89DF-4692-81CA-F21E6FA8E0F5}" srcOrd="0" destOrd="0" parTransId="{C0A15BE1-D0BD-40CD-96F7-FBB987F5760F}" sibTransId="{3A5B9761-1D0A-43DE-BB41-8CF0953FB405}"/>
    <dgm:cxn modelId="{6CB7C91A-FAAD-4BF3-8103-EF881A0CE984}" type="presOf" srcId="{B915CEC2-4F98-4A68-A2B3-D1D586B0DB3B}" destId="{A5B2CE79-10FE-42F5-953E-CE128165696D}" srcOrd="1" destOrd="1" presId="urn:microsoft.com/office/officeart/2005/8/layout/vList4"/>
    <dgm:cxn modelId="{29E3362A-D26F-4578-86A2-3049B516AB49}" type="presOf" srcId="{710BC57A-CA43-42B4-A8D1-65EE3C9880A4}" destId="{29B5A012-6F47-4FBC-B9DF-88A5687ED071}" srcOrd="1" destOrd="3" presId="urn:microsoft.com/office/officeart/2005/8/layout/vList4"/>
    <dgm:cxn modelId="{259B5D3F-8465-4941-8CB6-54C41B66E878}" type="presOf" srcId="{BA15C132-58BA-4E70-BC94-6831F3D06C0D}" destId="{20CD6CAB-0541-499D-8139-A807C40AC4A7}" srcOrd="0" destOrd="3" presId="urn:microsoft.com/office/officeart/2005/8/layout/vList4"/>
    <dgm:cxn modelId="{ADD4726D-2EF4-49C1-B462-8FABE1B01573}" type="presOf" srcId="{ED698F9E-F143-4996-B1D1-19D1C498550D}" destId="{A5C0E004-975E-4B6F-AA3C-5810509EADCB}" srcOrd="0" destOrd="0" presId="urn:microsoft.com/office/officeart/2005/8/layout/vList4"/>
    <dgm:cxn modelId="{9522C8A1-E68F-457A-91B3-18D7FCA47C80}" type="presOf" srcId="{D4B563C9-3262-4C0F-A764-7D20167844C0}" destId="{A5B2CE79-10FE-42F5-953E-CE128165696D}" srcOrd="1" destOrd="3" presId="urn:microsoft.com/office/officeart/2005/8/layout/vList4"/>
    <dgm:cxn modelId="{14B76050-E606-443D-BDDA-3D9FCFFE94BC}" type="presOf" srcId="{D6691D44-82D0-4FF0-8A3D-33A610F2AE4A}" destId="{A4E092B4-313D-4324-A307-82407664697B}" srcOrd="0" destOrd="0" presId="urn:microsoft.com/office/officeart/2005/8/layout/vList4"/>
    <dgm:cxn modelId="{78C29347-78BF-4EA3-B0E8-6EA1B8AC2063}" srcId="{F8E24845-BF0C-41BC-A09C-31C771E6A33E}" destId="{6B4042BD-D7B5-41C2-B577-1104316B240D}" srcOrd="0" destOrd="0" parTransId="{AA5D13B9-BD66-4EFF-A818-DD815803A105}" sibTransId="{12567B3D-3C88-4187-AAED-DB933ECCC92A}"/>
    <dgm:cxn modelId="{A1AE9C91-1DA6-434F-A1B4-77A1EE3E6205}" srcId="{F8E24845-BF0C-41BC-A09C-31C771E6A33E}" destId="{45F94E20-95D3-4E7E-A3DC-0A3421260143}" srcOrd="1" destOrd="0" parTransId="{1EAEB02A-4E11-4A55-A3DC-FEA996AD4B8E}" sibTransId="{E282D63B-9CC9-4D95-B6DE-065C507C0463}"/>
    <dgm:cxn modelId="{395218DA-25AA-4556-ABC7-B702998A87B0}" type="presOf" srcId="{B7921D4A-89DF-4692-81CA-F21E6FA8E0F5}" destId="{A5B2CE79-10FE-42F5-953E-CE128165696D}" srcOrd="1" destOrd="0" presId="urn:microsoft.com/office/officeart/2005/8/layout/vList4"/>
    <dgm:cxn modelId="{926E94F0-A113-4C69-869B-CDEE63ED0463}" srcId="{D6691D44-82D0-4FF0-8A3D-33A610F2AE4A}" destId="{710BC57A-CA43-42B4-A8D1-65EE3C9880A4}" srcOrd="2" destOrd="0" parTransId="{C9247973-1318-4580-B3F1-4F5C03A44486}" sibTransId="{1EEE9876-AF91-4C82-9547-BF8323561B7C}"/>
    <dgm:cxn modelId="{71706A13-F0E5-477E-870C-413A83FD2A93}" type="presOf" srcId="{F8E24845-BF0C-41BC-A09C-31C771E6A33E}" destId="{20CD6CAB-0541-499D-8139-A807C40AC4A7}" srcOrd="0" destOrd="0" presId="urn:microsoft.com/office/officeart/2005/8/layout/vList4"/>
    <dgm:cxn modelId="{9018CE64-7077-4DE2-8A3F-FC33A88CF49E}" srcId="{D6691D44-82D0-4FF0-8A3D-33A610F2AE4A}" destId="{3636E966-F447-483A-9DD9-9FA15DA54614}" srcOrd="0" destOrd="0" parTransId="{4EB605E6-838E-4B19-A4C6-8FD5AF2B7946}" sibTransId="{79A54AD3-A353-41AF-8FE2-C4E1035FDFFA}"/>
    <dgm:cxn modelId="{0E87584D-39AA-442C-9981-493A4B4B2657}" type="presOf" srcId="{45F94E20-95D3-4E7E-A3DC-0A3421260143}" destId="{CAD4BBEA-CCBA-470B-A32B-739AEFAB6326}" srcOrd="1" destOrd="2" presId="urn:microsoft.com/office/officeart/2005/8/layout/vList4"/>
    <dgm:cxn modelId="{390BCFB9-0C2B-46F3-9CE4-E58B3610EA68}" type="presOf" srcId="{D4B563C9-3262-4C0F-A764-7D20167844C0}" destId="{152488A2-7F2C-4EF3-9374-4A7E5A468C85}" srcOrd="0" destOrd="3" presId="urn:microsoft.com/office/officeart/2005/8/layout/vList4"/>
    <dgm:cxn modelId="{7DFF3A7B-C862-468C-A78B-27D9F2331DAF}" srcId="{ED698F9E-F143-4996-B1D1-19D1C498550D}" destId="{F8E24845-BF0C-41BC-A09C-31C771E6A33E}" srcOrd="2" destOrd="0" parTransId="{76FDCBA0-90F8-4320-B097-B7B5DBCE1BFB}" sibTransId="{AF9E02A4-71B5-4084-A6C3-89BBEDB5946A}"/>
    <dgm:cxn modelId="{CF6334F3-B210-489E-B2D9-69FF5576FED5}" type="presOf" srcId="{642A5DC3-B1C3-47DA-A2B6-D4769FA37FB0}" destId="{29B5A012-6F47-4FBC-B9DF-88A5687ED071}" srcOrd="1" destOrd="2" presId="urn:microsoft.com/office/officeart/2005/8/layout/vList4"/>
    <dgm:cxn modelId="{9D05655B-4D98-4969-ABE0-0A636824D713}" type="presOf" srcId="{710BC57A-CA43-42B4-A8D1-65EE3C9880A4}" destId="{A4E092B4-313D-4324-A307-82407664697B}" srcOrd="0" destOrd="3" presId="urn:microsoft.com/office/officeart/2005/8/layout/vList4"/>
    <dgm:cxn modelId="{9C7A6FD0-34FD-4ACE-B09A-2A56C9346A5A}" type="presOf" srcId="{F8E24845-BF0C-41BC-A09C-31C771E6A33E}" destId="{CAD4BBEA-CCBA-470B-A32B-739AEFAB6326}" srcOrd="1" destOrd="0" presId="urn:microsoft.com/office/officeart/2005/8/layout/vList4"/>
    <dgm:cxn modelId="{7511E4E5-0932-4422-A00C-DEEC2A4A79C5}" type="presOf" srcId="{642A5DC3-B1C3-47DA-A2B6-D4769FA37FB0}" destId="{A4E092B4-313D-4324-A307-82407664697B}" srcOrd="0" destOrd="2" presId="urn:microsoft.com/office/officeart/2005/8/layout/vList4"/>
    <dgm:cxn modelId="{B3F982CB-3532-4805-B865-EE6FD04B88CE}" srcId="{B7921D4A-89DF-4692-81CA-F21E6FA8E0F5}" destId="{030D3D85-EE07-4B19-ABE8-68673BEAD0BC}" srcOrd="1" destOrd="0" parTransId="{FF779F09-A325-46B3-B194-AFC41986A07E}" sibTransId="{D29F8007-1FAB-4282-9E4C-75B2BABA0C93}"/>
    <dgm:cxn modelId="{90C42D8A-BAAF-480C-AD06-4292D6409F6C}" srcId="{D6691D44-82D0-4FF0-8A3D-33A610F2AE4A}" destId="{642A5DC3-B1C3-47DA-A2B6-D4769FA37FB0}" srcOrd="1" destOrd="0" parTransId="{1D2DB156-66E7-4772-8701-A3173FCEC134}" sibTransId="{76A5125A-B1D4-44C6-B72E-B140AA8D0586}"/>
    <dgm:cxn modelId="{ABE2EB5A-23BA-4585-9834-42C2271481B7}" type="presOf" srcId="{3636E966-F447-483A-9DD9-9FA15DA54614}" destId="{29B5A012-6F47-4FBC-B9DF-88A5687ED071}" srcOrd="1" destOrd="1" presId="urn:microsoft.com/office/officeart/2005/8/layout/vList4"/>
    <dgm:cxn modelId="{8F4FD4D4-BAD9-48DD-971D-CFAEC544C870}" srcId="{ED698F9E-F143-4996-B1D1-19D1C498550D}" destId="{D6691D44-82D0-4FF0-8A3D-33A610F2AE4A}" srcOrd="1" destOrd="0" parTransId="{57C0B938-0236-410C-8430-39577B106590}" sibTransId="{92B4E032-FD7D-4AF8-98E1-7D5C10D3A937}"/>
    <dgm:cxn modelId="{D8081C01-48F7-49B5-AC85-68E0AA73E32C}" type="presOf" srcId="{45F94E20-95D3-4E7E-A3DC-0A3421260143}" destId="{20CD6CAB-0541-499D-8139-A807C40AC4A7}" srcOrd="0" destOrd="2" presId="urn:microsoft.com/office/officeart/2005/8/layout/vList4"/>
    <dgm:cxn modelId="{9B8BAA73-D6DE-450D-B5C5-321BD563021A}" type="presOf" srcId="{D6691D44-82D0-4FF0-8A3D-33A610F2AE4A}" destId="{29B5A012-6F47-4FBC-B9DF-88A5687ED071}" srcOrd="1" destOrd="0" presId="urn:microsoft.com/office/officeart/2005/8/layout/vList4"/>
    <dgm:cxn modelId="{F45137AE-6CD6-48B4-B72E-0CCEAA934824}" type="presParOf" srcId="{A5C0E004-975E-4B6F-AA3C-5810509EADCB}" destId="{54F08F80-B5BF-425E-AC49-EA5401987B5A}" srcOrd="0" destOrd="0" presId="urn:microsoft.com/office/officeart/2005/8/layout/vList4"/>
    <dgm:cxn modelId="{E5B82B46-B7EB-43FA-8BE0-A84123C355D3}" type="presParOf" srcId="{54F08F80-B5BF-425E-AC49-EA5401987B5A}" destId="{152488A2-7F2C-4EF3-9374-4A7E5A468C85}" srcOrd="0" destOrd="0" presId="urn:microsoft.com/office/officeart/2005/8/layout/vList4"/>
    <dgm:cxn modelId="{0C64648D-D3D7-4D5B-9D93-2386F947CA8C}" type="presParOf" srcId="{54F08F80-B5BF-425E-AC49-EA5401987B5A}" destId="{E6AC83F9-C0F7-4287-A873-36765B6C8F16}" srcOrd="1" destOrd="0" presId="urn:microsoft.com/office/officeart/2005/8/layout/vList4"/>
    <dgm:cxn modelId="{5DF5C28B-435C-490E-BE0D-B0A5125F7E1E}" type="presParOf" srcId="{54F08F80-B5BF-425E-AC49-EA5401987B5A}" destId="{A5B2CE79-10FE-42F5-953E-CE128165696D}" srcOrd="2" destOrd="0" presId="urn:microsoft.com/office/officeart/2005/8/layout/vList4"/>
    <dgm:cxn modelId="{AEF5D39F-64E3-48FC-B487-2346A9917CA2}" type="presParOf" srcId="{A5C0E004-975E-4B6F-AA3C-5810509EADCB}" destId="{BB974B31-C98C-4537-B3B6-D637C65774CC}" srcOrd="1" destOrd="0" presId="urn:microsoft.com/office/officeart/2005/8/layout/vList4"/>
    <dgm:cxn modelId="{51BFA827-3787-44D3-9201-46427C2D14AC}" type="presParOf" srcId="{A5C0E004-975E-4B6F-AA3C-5810509EADCB}" destId="{7069A182-E19C-4E5A-AFF8-94CB85C7D89B}" srcOrd="2" destOrd="0" presId="urn:microsoft.com/office/officeart/2005/8/layout/vList4"/>
    <dgm:cxn modelId="{1DB01A33-67EC-427C-8D58-F57FDADE793B}" type="presParOf" srcId="{7069A182-E19C-4E5A-AFF8-94CB85C7D89B}" destId="{A4E092B4-313D-4324-A307-82407664697B}" srcOrd="0" destOrd="0" presId="urn:microsoft.com/office/officeart/2005/8/layout/vList4"/>
    <dgm:cxn modelId="{12B090D5-428B-4CF9-9028-C807C65710F9}" type="presParOf" srcId="{7069A182-E19C-4E5A-AFF8-94CB85C7D89B}" destId="{9561161C-DEBC-4A34-B7BF-ED12D833E8C8}" srcOrd="1" destOrd="0" presId="urn:microsoft.com/office/officeart/2005/8/layout/vList4"/>
    <dgm:cxn modelId="{58D91EEE-A97B-44F5-9705-0B29F8F61D15}" type="presParOf" srcId="{7069A182-E19C-4E5A-AFF8-94CB85C7D89B}" destId="{29B5A012-6F47-4FBC-B9DF-88A5687ED071}" srcOrd="2" destOrd="0" presId="urn:microsoft.com/office/officeart/2005/8/layout/vList4"/>
    <dgm:cxn modelId="{54D3F2C8-6881-462C-B4A8-DCA44953165C}" type="presParOf" srcId="{A5C0E004-975E-4B6F-AA3C-5810509EADCB}" destId="{AA73FCB1-C5D6-4289-BADD-2E20E8D649EC}" srcOrd="3" destOrd="0" presId="urn:microsoft.com/office/officeart/2005/8/layout/vList4"/>
    <dgm:cxn modelId="{B7E370A0-324C-4E3E-A776-751628B852F8}" type="presParOf" srcId="{A5C0E004-975E-4B6F-AA3C-5810509EADCB}" destId="{8C150C30-BC1C-4865-864E-D17886544A91}" srcOrd="4" destOrd="0" presId="urn:microsoft.com/office/officeart/2005/8/layout/vList4"/>
    <dgm:cxn modelId="{C97416FC-F6E5-4482-9966-A44B53C920E5}" type="presParOf" srcId="{8C150C30-BC1C-4865-864E-D17886544A91}" destId="{20CD6CAB-0541-499D-8139-A807C40AC4A7}" srcOrd="0" destOrd="0" presId="urn:microsoft.com/office/officeart/2005/8/layout/vList4"/>
    <dgm:cxn modelId="{7CF34F0A-AD21-41C9-847B-D6949ECE5BDF}" type="presParOf" srcId="{8C150C30-BC1C-4865-864E-D17886544A91}" destId="{E60A5A63-EDDF-4203-A617-2FCF2CB66664}" srcOrd="1" destOrd="0" presId="urn:microsoft.com/office/officeart/2005/8/layout/vList4"/>
    <dgm:cxn modelId="{E4E5F28F-2852-4E54-9CA6-14A83B971BF1}" type="presParOf" srcId="{8C150C30-BC1C-4865-864E-D17886544A91}" destId="{CAD4BBEA-CCBA-470B-A32B-739AEFAB632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45689B9-1915-4161-8D9D-40A1BCAB4723}" type="doc">
      <dgm:prSet loTypeId="urn:microsoft.com/office/officeart/2005/8/layout/lProcess2" loCatId="relationship" qsTypeId="urn:microsoft.com/office/officeart/2005/8/quickstyle/simple3" qsCatId="simple" csTypeId="urn:microsoft.com/office/officeart/2005/8/colors/accent2_3#1" csCatId="accent2" phldr="1"/>
      <dgm:spPr/>
      <dgm:t>
        <a:bodyPr/>
        <a:lstStyle/>
        <a:p>
          <a:endParaRPr lang="zh-CN" altLang="en-US"/>
        </a:p>
      </dgm:t>
    </dgm:pt>
    <dgm:pt modelId="{D9E7F995-1941-4593-983B-0CD8B362D2EB}">
      <dgm:prSet custT="1"/>
      <dgm:spPr/>
      <dgm:t>
        <a:bodyPr/>
        <a:lstStyle/>
        <a:p>
          <a:r>
            <a:rPr lang="en-US" altLang="zh-CN" sz="2400" b="1" u="sng" dirty="0" smtClean="0">
              <a:solidFill>
                <a:srgbClr val="C00000"/>
              </a:solidFill>
            </a:rPr>
            <a:t>1.</a:t>
          </a:r>
          <a:r>
            <a:rPr lang="zh-CN" altLang="en-US" sz="2400" b="1" u="sng" dirty="0" smtClean="0">
              <a:solidFill>
                <a:srgbClr val="C00000"/>
              </a:solidFill>
            </a:rPr>
            <a:t>“点”什么？谁来“点” ？</a:t>
          </a:r>
          <a:endParaRPr lang="zh-CN" altLang="en-US" sz="2400" u="sng" dirty="0">
            <a:solidFill>
              <a:srgbClr val="C00000"/>
            </a:solidFill>
          </a:endParaRPr>
        </a:p>
      </dgm:t>
    </dgm:pt>
    <dgm:pt modelId="{21C9A056-6E02-4FC0-925C-A431B321739B}" cxnId="{1000E982-9023-4018-A01F-87F472078B6F}" type="parTrans">
      <dgm:prSet/>
      <dgm:spPr/>
      <dgm:t>
        <a:bodyPr/>
        <a:lstStyle/>
        <a:p>
          <a:endParaRPr lang="zh-CN" altLang="en-US"/>
        </a:p>
      </dgm:t>
    </dgm:pt>
    <dgm:pt modelId="{DE4ED827-5C80-42B8-91FA-16A121409150}" cxnId="{1000E982-9023-4018-A01F-87F472078B6F}" type="sibTrans">
      <dgm:prSet/>
      <dgm:spPr/>
      <dgm:t>
        <a:bodyPr/>
        <a:lstStyle/>
        <a:p>
          <a:endParaRPr lang="zh-CN" altLang="en-US"/>
        </a:p>
      </dgm:t>
    </dgm:pt>
    <dgm:pt modelId="{FC3F485B-2D64-4096-93B8-A4F53F09371C}">
      <dgm:prSet phldrT="[文本]" custT="1"/>
      <dgm:spPr/>
      <dgm:t>
        <a:bodyPr/>
        <a:lstStyle/>
        <a:p>
          <a:r>
            <a:rPr lang="zh-CN" altLang="en-US" sz="2400" b="1" dirty="0" smtClean="0">
              <a:solidFill>
                <a:srgbClr val="FF0000"/>
              </a:solidFill>
            </a:rPr>
            <a:t>“点”：</a:t>
          </a:r>
          <a:r>
            <a:rPr lang="zh-CN" altLang="en-US" sz="2400" b="1" dirty="0" smtClean="0">
              <a:solidFill>
                <a:srgbClr val="FF0000"/>
              </a:solidFill>
            </a:rPr>
            <a:t>关键是点好主题</a:t>
          </a:r>
          <a:endParaRPr lang="zh-CN" altLang="en-US" sz="4400" b="1" dirty="0">
            <a:solidFill>
              <a:srgbClr val="FF0000"/>
            </a:solidFill>
          </a:endParaRPr>
        </a:p>
      </dgm:t>
    </dgm:pt>
    <dgm:pt modelId="{1F0F21F9-3035-4146-9107-7D080998C3A6}" cxnId="{A767A62E-CB67-4476-AA71-E0170A4DAB87}" type="parTrans">
      <dgm:prSet/>
      <dgm:spPr/>
      <dgm:t>
        <a:bodyPr/>
        <a:lstStyle/>
        <a:p>
          <a:endParaRPr lang="zh-CN" altLang="en-US"/>
        </a:p>
      </dgm:t>
    </dgm:pt>
    <dgm:pt modelId="{BBAE0730-7A33-4D3A-A21D-C1196C05E446}" cxnId="{A767A62E-CB67-4476-AA71-E0170A4DAB87}" type="sibTrans">
      <dgm:prSet/>
      <dgm:spPr/>
      <dgm:t>
        <a:bodyPr/>
        <a:lstStyle/>
        <a:p>
          <a:endParaRPr lang="zh-CN" altLang="en-US"/>
        </a:p>
      </dgm:t>
    </dgm:pt>
    <dgm:pt modelId="{5131345F-CBDA-4DC3-B7DD-66037B071305}">
      <dgm:prSet phldrT="[文本]" custT="1"/>
      <dgm:spPr/>
      <dgm:t>
        <a:bodyPr/>
        <a:lstStyle/>
        <a:p>
          <a:r>
            <a:rPr lang="zh-CN" altLang="en-US" sz="2000" b="1" dirty="0" smtClean="0"/>
            <a:t>政治方向  做灵魂、做统帅</a:t>
          </a:r>
          <a:endParaRPr lang="zh-CN" altLang="en-US" sz="2000" b="1" dirty="0"/>
        </a:p>
      </dgm:t>
    </dgm:pt>
    <dgm:pt modelId="{FCCD588A-99AA-4D2E-97CB-C76DD6BE0AFC}" cxnId="{6D38BCDC-E1C2-411C-814C-0E259224D4D3}" type="parTrans">
      <dgm:prSet/>
      <dgm:spPr/>
      <dgm:t>
        <a:bodyPr/>
        <a:lstStyle/>
        <a:p>
          <a:endParaRPr lang="zh-CN" altLang="en-US"/>
        </a:p>
      </dgm:t>
    </dgm:pt>
    <dgm:pt modelId="{8890A955-CAE6-4E01-A841-3978FAE7007E}" cxnId="{6D38BCDC-E1C2-411C-814C-0E259224D4D3}" type="sibTrans">
      <dgm:prSet/>
      <dgm:spPr/>
      <dgm:t>
        <a:bodyPr/>
        <a:lstStyle/>
        <a:p>
          <a:endParaRPr lang="zh-CN" altLang="en-US"/>
        </a:p>
      </dgm:t>
    </dgm:pt>
    <dgm:pt modelId="{6D0DCAC2-AF11-4F72-B8BC-CB92EE85DCA2}">
      <dgm:prSet phldrT="[文本]"/>
      <dgm:spPr/>
      <dgm:t>
        <a:bodyPr/>
        <a:lstStyle/>
        <a:p>
          <a:r>
            <a:rPr lang="zh-CN" altLang="en-US" b="1" dirty="0" smtClean="0"/>
            <a:t>有思想、有方向、有内涵、有色彩、有温度</a:t>
          </a:r>
          <a:endParaRPr lang="zh-CN" altLang="en-US" b="1" dirty="0"/>
        </a:p>
      </dgm:t>
    </dgm:pt>
    <dgm:pt modelId="{4A6DFE42-F80A-443C-A2CE-43EE2682F1A9}" cxnId="{E67AA3D9-BD65-488E-BA42-98E0A056F8E0}" type="parTrans">
      <dgm:prSet/>
      <dgm:spPr/>
    </dgm:pt>
    <dgm:pt modelId="{CC17E25C-761D-47CD-B8EC-7991308AD70E}" cxnId="{E67AA3D9-BD65-488E-BA42-98E0A056F8E0}" type="sibTrans">
      <dgm:prSet/>
      <dgm:spPr/>
    </dgm:pt>
    <dgm:pt modelId="{B82BD76F-5966-46BB-AE42-E3B76FE6B7B9}">
      <dgm:prSet phldrT="[文本]"/>
      <dgm:spPr/>
      <dgm:t>
        <a:bodyPr/>
        <a:lstStyle/>
        <a:p>
          <a:r>
            <a:rPr lang="zh-CN" altLang="en-US" b="1" dirty="0" smtClean="0"/>
            <a:t>学习的“靶子”树起来，思考的“焦点”聚起来，报告的“党味”浓起来</a:t>
          </a:r>
          <a:endParaRPr lang="zh-CN" altLang="en-US" b="1" dirty="0"/>
        </a:p>
      </dgm:t>
    </dgm:pt>
    <dgm:pt modelId="{4ECB4F62-A2F6-4B56-9F79-14DD084E2FCC}" cxnId="{580C9269-DEB5-4CE8-AFE3-F3ED47EC9127}" type="sibTrans">
      <dgm:prSet/>
      <dgm:spPr/>
    </dgm:pt>
    <dgm:pt modelId="{337DA63A-1697-439C-B2BF-1202C53C2D57}" cxnId="{580C9269-DEB5-4CE8-AFE3-F3ED47EC9127}" type="parTrans">
      <dgm:prSet/>
      <dgm:spPr/>
    </dgm:pt>
    <dgm:pt modelId="{01022820-6E72-48B5-8489-C23FF7AD15F3}">
      <dgm:prSet phldrT="[文本]" custT="1"/>
      <dgm:spPr/>
      <dgm:t>
        <a:bodyPr/>
        <a:lstStyle/>
        <a:p>
          <a:r>
            <a:rPr lang="zh-CN" altLang="en-US" sz="2400" b="1" dirty="0" smtClean="0">
              <a:solidFill>
                <a:srgbClr val="FF0000"/>
              </a:solidFill>
            </a:rPr>
            <a:t>由党小组长或召集人负责</a:t>
          </a:r>
          <a:endParaRPr lang="zh-CN" altLang="en-US" sz="2400" b="1" dirty="0">
            <a:solidFill>
              <a:srgbClr val="FF0000"/>
            </a:solidFill>
          </a:endParaRPr>
        </a:p>
      </dgm:t>
    </dgm:pt>
    <dgm:pt modelId="{A6F84108-7D5D-4459-91D2-1B121FDE2095}" cxnId="{EF928592-342A-40EE-8F3A-F5A0284AFE2F}" type="sibTrans">
      <dgm:prSet/>
      <dgm:spPr/>
    </dgm:pt>
    <dgm:pt modelId="{D61BAF9F-A88B-47E8-89A7-4B685E1E3D78}" cxnId="{EF928592-342A-40EE-8F3A-F5A0284AFE2F}" type="parTrans">
      <dgm:prSet/>
      <dgm:spPr/>
    </dgm:pt>
    <dgm:pt modelId="{8B9FC14B-E663-491D-BFF9-311CA30D262E}" type="pres">
      <dgm:prSet presAssocID="{E45689B9-1915-4161-8D9D-40A1BCAB472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036F295-38CD-4455-9E73-91EECB5DA1DB}" type="pres">
      <dgm:prSet presAssocID="{D9E7F995-1941-4593-983B-0CD8B362D2EB}" presName="compNode" presStyleCnt="0"/>
      <dgm:spPr/>
      <dgm:t>
        <a:bodyPr/>
        <a:lstStyle/>
        <a:p>
          <a:endParaRPr lang="zh-CN" altLang="en-US"/>
        </a:p>
      </dgm:t>
    </dgm:pt>
    <dgm:pt modelId="{D64B142A-A4D9-4DC0-8EEB-B597004E0942}" type="pres">
      <dgm:prSet presAssocID="{D9E7F995-1941-4593-983B-0CD8B362D2EB}" presName="aNode" presStyleLbl="bgShp" presStyleIdx="0" presStyleCnt="1"/>
      <dgm:spPr/>
      <dgm:t>
        <a:bodyPr/>
        <a:lstStyle/>
        <a:p>
          <a:endParaRPr lang="zh-CN" altLang="en-US"/>
        </a:p>
      </dgm:t>
    </dgm:pt>
    <dgm:pt modelId="{03E8837D-37AF-4782-8BA9-927380BF1012}" type="pres">
      <dgm:prSet presAssocID="{D9E7F995-1941-4593-983B-0CD8B362D2EB}" presName="textNode" presStyleLbl="bgShp" presStyleIdx="0" presStyleCnt="1"/>
      <dgm:spPr/>
      <dgm:t>
        <a:bodyPr/>
        <a:lstStyle/>
        <a:p>
          <a:endParaRPr lang="zh-CN" altLang="en-US"/>
        </a:p>
      </dgm:t>
    </dgm:pt>
    <dgm:pt modelId="{C335D143-0451-44C3-893E-D0CD4B61B45E}" type="pres">
      <dgm:prSet presAssocID="{D9E7F995-1941-4593-983B-0CD8B362D2EB}" presName="compChildNode" presStyleCnt="0"/>
      <dgm:spPr/>
      <dgm:t>
        <a:bodyPr/>
        <a:lstStyle/>
        <a:p>
          <a:endParaRPr lang="zh-CN" altLang="en-US"/>
        </a:p>
      </dgm:t>
    </dgm:pt>
    <dgm:pt modelId="{DFBDB6E1-40F1-462B-A0B1-5A4F8AF9AF10}" type="pres">
      <dgm:prSet presAssocID="{D9E7F995-1941-4593-983B-0CD8B362D2EB}" presName="theInnerList" presStyleCnt="0"/>
      <dgm:spPr/>
      <dgm:t>
        <a:bodyPr/>
        <a:lstStyle/>
        <a:p>
          <a:endParaRPr lang="zh-CN" altLang="en-US"/>
        </a:p>
      </dgm:t>
    </dgm:pt>
    <dgm:pt modelId="{979256A5-8C91-4870-9B5E-D158B1CAF945}" type="pres">
      <dgm:prSet presAssocID="{FC3F485B-2D64-4096-93B8-A4F53F09371C}" presName="childNode" presStyleLbl="node1" presStyleIdx="0" presStyleCnt="5" custLinFactY="-4350" custLinFactNeighborX="-361" custLinFactNeighborY="-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3A8A76-31EA-49BE-9C0F-B4322B50DB53}" type="pres">
      <dgm:prSet presAssocID="{FC3F485B-2D64-4096-93B8-A4F53F09371C}" presName="aSpace2" presStyleCnt="0"/>
      <dgm:spPr/>
      <dgm:t>
        <a:bodyPr/>
        <a:lstStyle/>
        <a:p>
          <a:endParaRPr lang="zh-CN" altLang="en-US"/>
        </a:p>
      </dgm:t>
    </dgm:pt>
    <dgm:pt modelId="{2BB20823-7931-47B0-8AB3-C5689E8A3EF6}" type="pres">
      <dgm:prSet presAssocID="{5131345F-CBDA-4DC3-B7DD-66037B071305}" presName="childNode" presStyleLbl="node1" presStyleIdx="1" presStyleCnt="5" custScaleX="81015" custLinFactNeighborX="39" custLinFactNeighborY="-264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2C0C4C-0101-4D02-8292-C7F6A81D1622}" type="pres">
      <dgm:prSet presAssocID="{5131345F-CBDA-4DC3-B7DD-66037B071305}" presName="aSpace2" presStyleCnt="0"/>
      <dgm:spPr/>
      <dgm:t>
        <a:bodyPr/>
        <a:lstStyle/>
        <a:p>
          <a:endParaRPr lang="zh-CN" altLang="en-US"/>
        </a:p>
      </dgm:t>
    </dgm:pt>
    <dgm:pt modelId="{D63713A8-97D7-4F19-B35F-5B60CA41E882}" type="pres">
      <dgm:prSet presAssocID="{6D0DCAC2-AF11-4F72-B8BC-CB92EE85DCA2}" presName="childNode" presStyleLbl="node1" presStyleIdx="2" presStyleCnt="5" custLinFactNeighborX="-361" custLinFactNeighborY="445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4DC567-30EC-457B-92F0-597B86768790}" type="pres">
      <dgm:prSet presAssocID="{6D0DCAC2-AF11-4F72-B8BC-CB92EE85DCA2}" presName="aSpace2" presStyleCnt="0"/>
      <dgm:spPr/>
      <dgm:t>
        <a:bodyPr/>
        <a:lstStyle/>
        <a:p>
          <a:endParaRPr lang="zh-CN" altLang="en-US"/>
        </a:p>
      </dgm:t>
    </dgm:pt>
    <dgm:pt modelId="{7D46D18C-CADF-4080-8B1B-2CE6EE342631}" type="pres">
      <dgm:prSet presAssocID="{01022820-6E72-48B5-8489-C23FF7AD15F3}" presName="childNode" presStyleLbl="node1" presStyleIdx="3" presStyleCnt="5" custScaleX="8101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00E305E-94EC-43CD-8324-63AD15E81AF2}" type="pres">
      <dgm:prSet presAssocID="{01022820-6E72-48B5-8489-C23FF7AD15F3}" presName="aSpace2" presStyleCnt="0"/>
      <dgm:spPr/>
    </dgm:pt>
    <dgm:pt modelId="{96C4E37A-498D-47D4-B830-51CFA4849FF2}" type="pres">
      <dgm:prSet presAssocID="{B82BD76F-5966-46BB-AE42-E3B76FE6B7B9}" presName="childNode" presStyleLbl="node1" presStyleIdx="4" presStyleCnt="5" custScaleX="12480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767A62E-CB67-4476-AA71-E0170A4DAB87}" srcId="{D9E7F995-1941-4593-983B-0CD8B362D2EB}" destId="{FC3F485B-2D64-4096-93B8-A4F53F09371C}" srcOrd="0" destOrd="0" parTransId="{1F0F21F9-3035-4146-9107-7D080998C3A6}" sibTransId="{BBAE0730-7A33-4D3A-A21D-C1196C05E446}"/>
    <dgm:cxn modelId="{2066E14B-ACB8-4154-ABBD-AFE57CDB06A0}" type="presOf" srcId="{FC3F485B-2D64-4096-93B8-A4F53F09371C}" destId="{979256A5-8C91-4870-9B5E-D158B1CAF945}" srcOrd="0" destOrd="0" presId="urn:microsoft.com/office/officeart/2005/8/layout/lProcess2"/>
    <dgm:cxn modelId="{B75D3DD3-AC5B-49E1-B4A6-63949DBE0F96}" type="presOf" srcId="{D9E7F995-1941-4593-983B-0CD8B362D2EB}" destId="{03E8837D-37AF-4782-8BA9-927380BF1012}" srcOrd="1" destOrd="0" presId="urn:microsoft.com/office/officeart/2005/8/layout/lProcess2"/>
    <dgm:cxn modelId="{EF928592-342A-40EE-8F3A-F5A0284AFE2F}" srcId="{D9E7F995-1941-4593-983B-0CD8B362D2EB}" destId="{01022820-6E72-48B5-8489-C23FF7AD15F3}" srcOrd="3" destOrd="0" parTransId="{D61BAF9F-A88B-47E8-89A7-4B685E1E3D78}" sibTransId="{A6F84108-7D5D-4459-91D2-1B121FDE2095}"/>
    <dgm:cxn modelId="{E67AA3D9-BD65-488E-BA42-98E0A056F8E0}" srcId="{D9E7F995-1941-4593-983B-0CD8B362D2EB}" destId="{6D0DCAC2-AF11-4F72-B8BC-CB92EE85DCA2}" srcOrd="2" destOrd="0" parTransId="{4A6DFE42-F80A-443C-A2CE-43EE2682F1A9}" sibTransId="{CC17E25C-761D-47CD-B8EC-7991308AD70E}"/>
    <dgm:cxn modelId="{33C645A4-35BB-4BB6-95EE-B9C9A7BA1157}" type="presOf" srcId="{5131345F-CBDA-4DC3-B7DD-66037B071305}" destId="{2BB20823-7931-47B0-8AB3-C5689E8A3EF6}" srcOrd="0" destOrd="0" presId="urn:microsoft.com/office/officeart/2005/8/layout/lProcess2"/>
    <dgm:cxn modelId="{3053823F-3604-49FE-B685-0660781FA43A}" type="presOf" srcId="{B82BD76F-5966-46BB-AE42-E3B76FE6B7B9}" destId="{96C4E37A-498D-47D4-B830-51CFA4849FF2}" srcOrd="0" destOrd="0" presId="urn:microsoft.com/office/officeart/2005/8/layout/lProcess2"/>
    <dgm:cxn modelId="{580C9269-DEB5-4CE8-AFE3-F3ED47EC9127}" srcId="{D9E7F995-1941-4593-983B-0CD8B362D2EB}" destId="{B82BD76F-5966-46BB-AE42-E3B76FE6B7B9}" srcOrd="4" destOrd="0" parTransId="{337DA63A-1697-439C-B2BF-1202C53C2D57}" sibTransId="{4ECB4F62-A2F6-4B56-9F79-14DD084E2FCC}"/>
    <dgm:cxn modelId="{8B74BEEE-D80B-454E-B2AA-464619A65A14}" type="presOf" srcId="{01022820-6E72-48B5-8489-C23FF7AD15F3}" destId="{7D46D18C-CADF-4080-8B1B-2CE6EE342631}" srcOrd="0" destOrd="0" presId="urn:microsoft.com/office/officeart/2005/8/layout/lProcess2"/>
    <dgm:cxn modelId="{82358F6D-4A43-42E9-B487-5E19D5834BCD}" type="presOf" srcId="{E45689B9-1915-4161-8D9D-40A1BCAB4723}" destId="{8B9FC14B-E663-491D-BFF9-311CA30D262E}" srcOrd="0" destOrd="0" presId="urn:microsoft.com/office/officeart/2005/8/layout/lProcess2"/>
    <dgm:cxn modelId="{F650A504-6A65-449C-8583-28EF53745A99}" type="presOf" srcId="{D9E7F995-1941-4593-983B-0CD8B362D2EB}" destId="{D64B142A-A4D9-4DC0-8EEB-B597004E0942}" srcOrd="0" destOrd="0" presId="urn:microsoft.com/office/officeart/2005/8/layout/lProcess2"/>
    <dgm:cxn modelId="{1000E982-9023-4018-A01F-87F472078B6F}" srcId="{E45689B9-1915-4161-8D9D-40A1BCAB4723}" destId="{D9E7F995-1941-4593-983B-0CD8B362D2EB}" srcOrd="0" destOrd="0" parTransId="{21C9A056-6E02-4FC0-925C-A431B321739B}" sibTransId="{DE4ED827-5C80-42B8-91FA-16A121409150}"/>
    <dgm:cxn modelId="{54D449F9-4046-41C6-8580-826753A15B7C}" type="presOf" srcId="{6D0DCAC2-AF11-4F72-B8BC-CB92EE85DCA2}" destId="{D63713A8-97D7-4F19-B35F-5B60CA41E882}" srcOrd="0" destOrd="0" presId="urn:microsoft.com/office/officeart/2005/8/layout/lProcess2"/>
    <dgm:cxn modelId="{6D38BCDC-E1C2-411C-814C-0E259224D4D3}" srcId="{D9E7F995-1941-4593-983B-0CD8B362D2EB}" destId="{5131345F-CBDA-4DC3-B7DD-66037B071305}" srcOrd="1" destOrd="0" parTransId="{FCCD588A-99AA-4D2E-97CB-C76DD6BE0AFC}" sibTransId="{8890A955-CAE6-4E01-A841-3978FAE7007E}"/>
    <dgm:cxn modelId="{93D1DEF9-4477-41FC-899E-DBC6E3FA0E00}" type="presParOf" srcId="{8B9FC14B-E663-491D-BFF9-311CA30D262E}" destId="{D036F295-38CD-4455-9E73-91EECB5DA1DB}" srcOrd="0" destOrd="0" presId="urn:microsoft.com/office/officeart/2005/8/layout/lProcess2"/>
    <dgm:cxn modelId="{87CC3CD5-D6BF-4F6A-91A7-B4B6088D3E08}" type="presParOf" srcId="{D036F295-38CD-4455-9E73-91EECB5DA1DB}" destId="{D64B142A-A4D9-4DC0-8EEB-B597004E0942}" srcOrd="0" destOrd="0" presId="urn:microsoft.com/office/officeart/2005/8/layout/lProcess2"/>
    <dgm:cxn modelId="{81BA290A-4FEE-4DD5-A817-37C51F122AEA}" type="presParOf" srcId="{D036F295-38CD-4455-9E73-91EECB5DA1DB}" destId="{03E8837D-37AF-4782-8BA9-927380BF1012}" srcOrd="1" destOrd="0" presId="urn:microsoft.com/office/officeart/2005/8/layout/lProcess2"/>
    <dgm:cxn modelId="{F98BADF7-D5CC-4EE0-B7C8-9C9BF5E36086}" type="presParOf" srcId="{D036F295-38CD-4455-9E73-91EECB5DA1DB}" destId="{C335D143-0451-44C3-893E-D0CD4B61B45E}" srcOrd="2" destOrd="0" presId="urn:microsoft.com/office/officeart/2005/8/layout/lProcess2"/>
    <dgm:cxn modelId="{545D07D0-D419-407A-8945-789D5B34B5B6}" type="presParOf" srcId="{C335D143-0451-44C3-893E-D0CD4B61B45E}" destId="{DFBDB6E1-40F1-462B-A0B1-5A4F8AF9AF10}" srcOrd="0" destOrd="0" presId="urn:microsoft.com/office/officeart/2005/8/layout/lProcess2"/>
    <dgm:cxn modelId="{19F4EC8D-0937-4F14-839E-D93ED5CD7B34}" type="presParOf" srcId="{DFBDB6E1-40F1-462B-A0B1-5A4F8AF9AF10}" destId="{979256A5-8C91-4870-9B5E-D158B1CAF945}" srcOrd="0" destOrd="0" presId="urn:microsoft.com/office/officeart/2005/8/layout/lProcess2"/>
    <dgm:cxn modelId="{849BD1B7-49F3-495A-AB87-F5B43815A26B}" type="presParOf" srcId="{DFBDB6E1-40F1-462B-A0B1-5A4F8AF9AF10}" destId="{993A8A76-31EA-49BE-9C0F-B4322B50DB53}" srcOrd="1" destOrd="0" presId="urn:microsoft.com/office/officeart/2005/8/layout/lProcess2"/>
    <dgm:cxn modelId="{4E39B13F-4A5F-4240-9758-616FAFA6E9F6}" type="presParOf" srcId="{DFBDB6E1-40F1-462B-A0B1-5A4F8AF9AF10}" destId="{2BB20823-7931-47B0-8AB3-C5689E8A3EF6}" srcOrd="2" destOrd="0" presId="urn:microsoft.com/office/officeart/2005/8/layout/lProcess2"/>
    <dgm:cxn modelId="{EEBEF34C-A907-458E-BE27-DEDFE702D983}" type="presParOf" srcId="{DFBDB6E1-40F1-462B-A0B1-5A4F8AF9AF10}" destId="{5E2C0C4C-0101-4D02-8292-C7F6A81D1622}" srcOrd="3" destOrd="0" presId="urn:microsoft.com/office/officeart/2005/8/layout/lProcess2"/>
    <dgm:cxn modelId="{1FB07D3D-48DF-4F68-A2F1-955393D0C65F}" type="presParOf" srcId="{DFBDB6E1-40F1-462B-A0B1-5A4F8AF9AF10}" destId="{D63713A8-97D7-4F19-B35F-5B60CA41E882}" srcOrd="4" destOrd="0" presId="urn:microsoft.com/office/officeart/2005/8/layout/lProcess2"/>
    <dgm:cxn modelId="{EA254784-FC44-49BD-A32A-F0D4F7536DBD}" type="presParOf" srcId="{DFBDB6E1-40F1-462B-A0B1-5A4F8AF9AF10}" destId="{E64DC567-30EC-457B-92F0-597B86768790}" srcOrd="5" destOrd="0" presId="urn:microsoft.com/office/officeart/2005/8/layout/lProcess2"/>
    <dgm:cxn modelId="{B10351F3-70EA-4952-8950-54AAE8894FC4}" type="presParOf" srcId="{DFBDB6E1-40F1-462B-A0B1-5A4F8AF9AF10}" destId="{7D46D18C-CADF-4080-8B1B-2CE6EE342631}" srcOrd="6" destOrd="0" presId="urn:microsoft.com/office/officeart/2005/8/layout/lProcess2"/>
    <dgm:cxn modelId="{12FB0745-6FDA-4817-A966-70CA1AC81863}" type="presParOf" srcId="{DFBDB6E1-40F1-462B-A0B1-5A4F8AF9AF10}" destId="{F00E305E-94EC-43CD-8324-63AD15E81AF2}" srcOrd="7" destOrd="0" presId="urn:microsoft.com/office/officeart/2005/8/layout/lProcess2"/>
    <dgm:cxn modelId="{9DEA9A47-6640-4CA9-8750-F48CA936CB08}" type="presParOf" srcId="{DFBDB6E1-40F1-462B-A0B1-5A4F8AF9AF10}" destId="{96C4E37A-498D-47D4-B830-51CFA4849FF2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45689B9-1915-4161-8D9D-40A1BCAB4723}" type="doc">
      <dgm:prSet loTypeId="urn:microsoft.com/office/officeart/2005/8/layout/lProcess2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zh-CN" altLang="en-US"/>
        </a:p>
      </dgm:t>
    </dgm:pt>
    <dgm:pt modelId="{D9E7F995-1941-4593-983B-0CD8B362D2EB}">
      <dgm:prSet custT="1"/>
      <dgm:spPr/>
      <dgm:t>
        <a:bodyPr/>
        <a:lstStyle/>
        <a:p>
          <a:r>
            <a:rPr lang="en-US" altLang="zh-CN" sz="2400" b="1" dirty="0" smtClean="0">
              <a:solidFill>
                <a:srgbClr val="C00000"/>
              </a:solidFill>
            </a:rPr>
            <a:t>2</a:t>
          </a:r>
          <a:r>
            <a:rPr lang="zh-CN" altLang="en-US" sz="2400" b="1" dirty="0" smtClean="0">
              <a:solidFill>
                <a:srgbClr val="C00000"/>
              </a:solidFill>
            </a:rPr>
            <a:t>、“评”什么？谁来</a:t>
          </a:r>
          <a:r>
            <a:rPr lang="zh-CN" altLang="en-US" sz="2400" b="1" dirty="0" smtClean="0">
              <a:solidFill>
                <a:srgbClr val="C00000"/>
              </a:solidFill>
            </a:rPr>
            <a:t>评？</a:t>
          </a:r>
          <a:endParaRPr lang="zh-CN" altLang="en-US" sz="2400" dirty="0">
            <a:solidFill>
              <a:srgbClr val="C00000"/>
            </a:solidFill>
          </a:endParaRPr>
        </a:p>
      </dgm:t>
    </dgm:pt>
    <dgm:pt modelId="{21C9A056-6E02-4FC0-925C-A431B321739B}" cxnId="{1000E982-9023-4018-A01F-87F472078B6F}" type="parTrans">
      <dgm:prSet/>
      <dgm:spPr/>
      <dgm:t>
        <a:bodyPr/>
        <a:lstStyle/>
        <a:p>
          <a:endParaRPr lang="zh-CN" altLang="en-US"/>
        </a:p>
      </dgm:t>
    </dgm:pt>
    <dgm:pt modelId="{DE4ED827-5C80-42B8-91FA-16A121409150}" cxnId="{1000E982-9023-4018-A01F-87F472078B6F}" type="sibTrans">
      <dgm:prSet/>
      <dgm:spPr/>
      <dgm:t>
        <a:bodyPr/>
        <a:lstStyle/>
        <a:p>
          <a:endParaRPr lang="zh-CN" altLang="en-US"/>
        </a:p>
      </dgm:t>
    </dgm:pt>
    <dgm:pt modelId="{FC3F485B-2D64-4096-93B8-A4F53F09371C}">
      <dgm:prSet phldrT="[文本]" custT="1"/>
      <dgm:spPr/>
      <dgm:t>
        <a:bodyPr/>
        <a:lstStyle/>
        <a:p>
          <a:r>
            <a:rPr lang="zh-CN" altLang="en-US" sz="2400" b="1" dirty="0" smtClean="0">
              <a:solidFill>
                <a:srgbClr val="C00000"/>
              </a:solidFill>
            </a:rPr>
            <a:t>“评”：主要是评质量</a:t>
          </a:r>
          <a:endParaRPr lang="zh-CN" altLang="en-US" sz="4400" b="1" dirty="0">
            <a:solidFill>
              <a:srgbClr val="C00000"/>
            </a:solidFill>
          </a:endParaRPr>
        </a:p>
      </dgm:t>
    </dgm:pt>
    <dgm:pt modelId="{1F0F21F9-3035-4146-9107-7D080998C3A6}" cxnId="{A767A62E-CB67-4476-AA71-E0170A4DAB87}" type="parTrans">
      <dgm:prSet/>
      <dgm:spPr/>
      <dgm:t>
        <a:bodyPr/>
        <a:lstStyle/>
        <a:p>
          <a:endParaRPr lang="zh-CN" altLang="en-US"/>
        </a:p>
      </dgm:t>
    </dgm:pt>
    <dgm:pt modelId="{BBAE0730-7A33-4D3A-A21D-C1196C05E446}" cxnId="{A767A62E-CB67-4476-AA71-E0170A4DAB87}" type="sibTrans">
      <dgm:prSet/>
      <dgm:spPr/>
      <dgm:t>
        <a:bodyPr/>
        <a:lstStyle/>
        <a:p>
          <a:endParaRPr lang="zh-CN" altLang="en-US"/>
        </a:p>
      </dgm:t>
    </dgm:pt>
    <dgm:pt modelId="{5131345F-CBDA-4DC3-B7DD-66037B071305}">
      <dgm:prSet phldrT="[文本]" custT="1"/>
      <dgm:spPr/>
      <dgm:t>
        <a:bodyPr/>
        <a:lstStyle/>
        <a:p>
          <a:r>
            <a:rPr lang="zh-CN" altLang="en-US" sz="2000" b="0" dirty="0" smtClean="0"/>
            <a:t>对照“四要、四忌、四病”标准进行互学互评互 </a:t>
          </a:r>
          <a:endParaRPr lang="zh-CN" altLang="en-US" sz="2000" b="1" dirty="0"/>
        </a:p>
      </dgm:t>
    </dgm:pt>
    <dgm:pt modelId="{FCCD588A-99AA-4D2E-97CB-C76DD6BE0AFC}" cxnId="{6D38BCDC-E1C2-411C-814C-0E259224D4D3}" type="parTrans">
      <dgm:prSet/>
      <dgm:spPr/>
      <dgm:t>
        <a:bodyPr/>
        <a:lstStyle/>
        <a:p>
          <a:endParaRPr lang="zh-CN" altLang="en-US"/>
        </a:p>
      </dgm:t>
    </dgm:pt>
    <dgm:pt modelId="{8890A955-CAE6-4E01-A841-3978FAE7007E}" cxnId="{6D38BCDC-E1C2-411C-814C-0E259224D4D3}" type="sibTrans">
      <dgm:prSet/>
      <dgm:spPr/>
      <dgm:t>
        <a:bodyPr/>
        <a:lstStyle/>
        <a:p>
          <a:endParaRPr lang="zh-CN" altLang="en-US"/>
        </a:p>
      </dgm:t>
    </dgm:pt>
    <dgm:pt modelId="{6D0DCAC2-AF11-4F72-B8BC-CB92EE85DCA2}">
      <dgm:prSet phldrT="[文本]"/>
      <dgm:spPr/>
      <dgm:t>
        <a:bodyPr/>
        <a:lstStyle/>
        <a:p>
          <a:r>
            <a:rPr lang="zh-CN" altLang="en-US" b="0" dirty="0" smtClean="0"/>
            <a:t>解决报告质量不高、应付差事   偏离主题、不着边际等问题</a:t>
          </a:r>
          <a:endParaRPr lang="zh-CN" altLang="en-US" b="1" dirty="0"/>
        </a:p>
      </dgm:t>
    </dgm:pt>
    <dgm:pt modelId="{4A6DFE42-F80A-443C-A2CE-43EE2682F1A9}" cxnId="{E67AA3D9-BD65-488E-BA42-98E0A056F8E0}" type="parTrans">
      <dgm:prSet/>
      <dgm:spPr/>
      <dgm:t>
        <a:bodyPr/>
        <a:lstStyle/>
        <a:p>
          <a:endParaRPr lang="zh-CN" altLang="en-US"/>
        </a:p>
      </dgm:t>
    </dgm:pt>
    <dgm:pt modelId="{CC17E25C-761D-47CD-B8EC-7991308AD70E}" cxnId="{E67AA3D9-BD65-488E-BA42-98E0A056F8E0}" type="sibTrans">
      <dgm:prSet/>
      <dgm:spPr/>
      <dgm:t>
        <a:bodyPr/>
        <a:lstStyle/>
        <a:p>
          <a:endParaRPr lang="zh-CN" altLang="en-US"/>
        </a:p>
      </dgm:t>
    </dgm:pt>
    <dgm:pt modelId="{B82BD76F-5966-46BB-AE42-E3B76FE6B7B9}">
      <dgm:prSet phldrT="[文本]" custT="1"/>
      <dgm:spPr/>
      <dgm:t>
        <a:bodyPr/>
        <a:lstStyle/>
        <a:p>
          <a:r>
            <a:rPr lang="zh-CN" altLang="en-US" sz="2400" b="1" dirty="0" smtClean="0">
              <a:solidFill>
                <a:srgbClr val="C00000"/>
              </a:solidFill>
            </a:rPr>
            <a:t>党小组全体党员都是评的主体</a:t>
          </a:r>
          <a:endParaRPr lang="zh-CN" altLang="en-US" sz="2400" b="1" dirty="0">
            <a:solidFill>
              <a:srgbClr val="C00000"/>
            </a:solidFill>
          </a:endParaRPr>
        </a:p>
      </dgm:t>
    </dgm:pt>
    <dgm:pt modelId="{337DA63A-1697-439C-B2BF-1202C53C2D57}" cxnId="{580C9269-DEB5-4CE8-AFE3-F3ED47EC9127}" type="parTrans">
      <dgm:prSet/>
      <dgm:spPr/>
      <dgm:t>
        <a:bodyPr/>
        <a:lstStyle/>
        <a:p>
          <a:endParaRPr lang="zh-CN" altLang="en-US"/>
        </a:p>
      </dgm:t>
    </dgm:pt>
    <dgm:pt modelId="{4ECB4F62-A2F6-4B56-9F79-14DD084E2FCC}" cxnId="{580C9269-DEB5-4CE8-AFE3-F3ED47EC9127}" type="sibTrans">
      <dgm:prSet/>
      <dgm:spPr/>
      <dgm:t>
        <a:bodyPr/>
        <a:lstStyle/>
        <a:p>
          <a:endParaRPr lang="zh-CN" altLang="en-US"/>
        </a:p>
      </dgm:t>
    </dgm:pt>
    <dgm:pt modelId="{70C9486A-FD00-44B1-8031-FCA289D7841B}">
      <dgm:prSet phldrT="[文本]"/>
      <dgm:spPr/>
      <dgm:t>
        <a:bodyPr/>
        <a:lstStyle/>
        <a:p>
          <a:r>
            <a:rPr lang="zh-CN" altLang="en-US" b="0" dirty="0" smtClean="0"/>
            <a:t>三言两语、要言不烦  “开放式、互动式”学习</a:t>
          </a:r>
          <a:endParaRPr lang="zh-CN" altLang="en-US" b="1" dirty="0"/>
        </a:p>
      </dgm:t>
    </dgm:pt>
    <dgm:pt modelId="{0E53973B-70C7-4258-B063-7D6710AA2A20}" cxnId="{CEF221F5-55E4-4B69-A2B7-0222BAB76520}" type="parTrans">
      <dgm:prSet/>
      <dgm:spPr/>
      <dgm:t>
        <a:bodyPr/>
        <a:lstStyle/>
        <a:p>
          <a:endParaRPr lang="zh-CN" altLang="en-US"/>
        </a:p>
      </dgm:t>
    </dgm:pt>
    <dgm:pt modelId="{A5C43056-4CFD-40BE-AA7F-13F8A36B4274}" cxnId="{CEF221F5-55E4-4B69-A2B7-0222BAB76520}" type="sibTrans">
      <dgm:prSet/>
      <dgm:spPr/>
      <dgm:t>
        <a:bodyPr/>
        <a:lstStyle/>
        <a:p>
          <a:endParaRPr lang="zh-CN" altLang="en-US"/>
        </a:p>
      </dgm:t>
    </dgm:pt>
    <dgm:pt modelId="{8B9FC14B-E663-491D-BFF9-311CA30D262E}" type="pres">
      <dgm:prSet presAssocID="{E45689B9-1915-4161-8D9D-40A1BCAB472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036F295-38CD-4455-9E73-91EECB5DA1DB}" type="pres">
      <dgm:prSet presAssocID="{D9E7F995-1941-4593-983B-0CD8B362D2EB}" presName="compNode" presStyleCnt="0"/>
      <dgm:spPr/>
      <dgm:t>
        <a:bodyPr/>
        <a:lstStyle/>
        <a:p>
          <a:endParaRPr lang="zh-CN" altLang="en-US"/>
        </a:p>
      </dgm:t>
    </dgm:pt>
    <dgm:pt modelId="{D64B142A-A4D9-4DC0-8EEB-B597004E0942}" type="pres">
      <dgm:prSet presAssocID="{D9E7F995-1941-4593-983B-0CD8B362D2EB}" presName="aNode" presStyleLbl="bgShp" presStyleIdx="0" presStyleCnt="1"/>
      <dgm:spPr/>
      <dgm:t>
        <a:bodyPr/>
        <a:lstStyle/>
        <a:p>
          <a:endParaRPr lang="zh-CN" altLang="en-US"/>
        </a:p>
      </dgm:t>
    </dgm:pt>
    <dgm:pt modelId="{03E8837D-37AF-4782-8BA9-927380BF1012}" type="pres">
      <dgm:prSet presAssocID="{D9E7F995-1941-4593-983B-0CD8B362D2EB}" presName="textNode" presStyleLbl="bgShp" presStyleIdx="0" presStyleCnt="1"/>
      <dgm:spPr/>
      <dgm:t>
        <a:bodyPr/>
        <a:lstStyle/>
        <a:p>
          <a:endParaRPr lang="zh-CN" altLang="en-US"/>
        </a:p>
      </dgm:t>
    </dgm:pt>
    <dgm:pt modelId="{C335D143-0451-44C3-893E-D0CD4B61B45E}" type="pres">
      <dgm:prSet presAssocID="{D9E7F995-1941-4593-983B-0CD8B362D2EB}" presName="compChildNode" presStyleCnt="0"/>
      <dgm:spPr/>
      <dgm:t>
        <a:bodyPr/>
        <a:lstStyle/>
        <a:p>
          <a:endParaRPr lang="zh-CN" altLang="en-US"/>
        </a:p>
      </dgm:t>
    </dgm:pt>
    <dgm:pt modelId="{DFBDB6E1-40F1-462B-A0B1-5A4F8AF9AF10}" type="pres">
      <dgm:prSet presAssocID="{D9E7F995-1941-4593-983B-0CD8B362D2EB}" presName="theInnerList" presStyleCnt="0"/>
      <dgm:spPr/>
      <dgm:t>
        <a:bodyPr/>
        <a:lstStyle/>
        <a:p>
          <a:endParaRPr lang="zh-CN" altLang="en-US"/>
        </a:p>
      </dgm:t>
    </dgm:pt>
    <dgm:pt modelId="{979256A5-8C91-4870-9B5E-D158B1CAF945}" type="pres">
      <dgm:prSet presAssocID="{FC3F485B-2D64-4096-93B8-A4F53F09371C}" presName="childNode" presStyleLbl="node1" presStyleIdx="0" presStyleCnt="5" custLinFactY="-37114" custLinFactNeighborX="-312" custLinFactNeighborY="-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3A8A76-31EA-49BE-9C0F-B4322B50DB53}" type="pres">
      <dgm:prSet presAssocID="{FC3F485B-2D64-4096-93B8-A4F53F09371C}" presName="aSpace2" presStyleCnt="0"/>
      <dgm:spPr/>
      <dgm:t>
        <a:bodyPr/>
        <a:lstStyle/>
        <a:p>
          <a:endParaRPr lang="zh-CN" altLang="en-US"/>
        </a:p>
      </dgm:t>
    </dgm:pt>
    <dgm:pt modelId="{2BB20823-7931-47B0-8AB3-C5689E8A3EF6}" type="pres">
      <dgm:prSet presAssocID="{5131345F-CBDA-4DC3-B7DD-66037B071305}" presName="childNode" presStyleLbl="node1" presStyleIdx="1" presStyleCnt="5" custScaleX="85393" custLinFactY="-43285" custLinFactNeighborX="-1054" custLinFactNeighborY="-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2C0C4C-0101-4D02-8292-C7F6A81D1622}" type="pres">
      <dgm:prSet presAssocID="{5131345F-CBDA-4DC3-B7DD-66037B071305}" presName="aSpace2" presStyleCnt="0"/>
      <dgm:spPr/>
      <dgm:t>
        <a:bodyPr/>
        <a:lstStyle/>
        <a:p>
          <a:endParaRPr lang="zh-CN" altLang="en-US"/>
        </a:p>
      </dgm:t>
    </dgm:pt>
    <dgm:pt modelId="{D63713A8-97D7-4F19-B35F-5B60CA41E882}" type="pres">
      <dgm:prSet presAssocID="{6D0DCAC2-AF11-4F72-B8BC-CB92EE85DCA2}" presName="childNode" presStyleLbl="node1" presStyleIdx="2" presStyleCnt="5" custLinFactY="-49457" custLinFactNeighborX="-312" custLinFactNeighborY="-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4DC567-30EC-457B-92F0-597B86768790}" type="pres">
      <dgm:prSet presAssocID="{6D0DCAC2-AF11-4F72-B8BC-CB92EE85DCA2}" presName="aSpace2" presStyleCnt="0"/>
      <dgm:spPr/>
      <dgm:t>
        <a:bodyPr/>
        <a:lstStyle/>
        <a:p>
          <a:endParaRPr lang="zh-CN" altLang="en-US"/>
        </a:p>
      </dgm:t>
    </dgm:pt>
    <dgm:pt modelId="{96C4E37A-498D-47D4-B830-51CFA4849FF2}" type="pres">
      <dgm:prSet presAssocID="{B82BD76F-5966-46BB-AE42-E3B76FE6B7B9}" presName="childNode" presStyleLbl="node1" presStyleIdx="3" presStyleCnt="5" custScaleX="124808" custLinFactY="-55629" custLinFactNeighborX="1155" custLinFactNeighborY="-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944C605-4FB2-489F-A448-5701C44F5DC5}" type="pres">
      <dgm:prSet presAssocID="{B82BD76F-5966-46BB-AE42-E3B76FE6B7B9}" presName="aSpace2" presStyleCnt="0"/>
      <dgm:spPr/>
      <dgm:t>
        <a:bodyPr/>
        <a:lstStyle/>
        <a:p>
          <a:endParaRPr lang="zh-CN" altLang="en-US"/>
        </a:p>
      </dgm:t>
    </dgm:pt>
    <dgm:pt modelId="{49A6F5F3-711E-4E2A-8852-D4FB3FC8AE8C}" type="pres">
      <dgm:prSet presAssocID="{70C9486A-FD00-44B1-8031-FCA289D7841B}" presName="childNode" presStyleLbl="node1" presStyleIdx="4" presStyleCnt="5" custLinFactY="-44812" custLinFactNeighborX="-312" custLinFactNeighborY="-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767A62E-CB67-4476-AA71-E0170A4DAB87}" srcId="{D9E7F995-1941-4593-983B-0CD8B362D2EB}" destId="{FC3F485B-2D64-4096-93B8-A4F53F09371C}" srcOrd="0" destOrd="0" parTransId="{1F0F21F9-3035-4146-9107-7D080998C3A6}" sibTransId="{BBAE0730-7A33-4D3A-A21D-C1196C05E446}"/>
    <dgm:cxn modelId="{2B535FED-C2F8-412C-8742-E3E79DDF821B}" type="presOf" srcId="{5131345F-CBDA-4DC3-B7DD-66037B071305}" destId="{2BB20823-7931-47B0-8AB3-C5689E8A3EF6}" srcOrd="0" destOrd="0" presId="urn:microsoft.com/office/officeart/2005/8/layout/lProcess2"/>
    <dgm:cxn modelId="{1000E982-9023-4018-A01F-87F472078B6F}" srcId="{E45689B9-1915-4161-8D9D-40A1BCAB4723}" destId="{D9E7F995-1941-4593-983B-0CD8B362D2EB}" srcOrd="0" destOrd="0" parTransId="{21C9A056-6E02-4FC0-925C-A431B321739B}" sibTransId="{DE4ED827-5C80-42B8-91FA-16A121409150}"/>
    <dgm:cxn modelId="{1E2C616B-BB16-4BF7-9AEA-844AA3E3D260}" type="presOf" srcId="{D9E7F995-1941-4593-983B-0CD8B362D2EB}" destId="{D64B142A-A4D9-4DC0-8EEB-B597004E0942}" srcOrd="0" destOrd="0" presId="urn:microsoft.com/office/officeart/2005/8/layout/lProcess2"/>
    <dgm:cxn modelId="{6D38BCDC-E1C2-411C-814C-0E259224D4D3}" srcId="{D9E7F995-1941-4593-983B-0CD8B362D2EB}" destId="{5131345F-CBDA-4DC3-B7DD-66037B071305}" srcOrd="1" destOrd="0" parTransId="{FCCD588A-99AA-4D2E-97CB-C76DD6BE0AFC}" sibTransId="{8890A955-CAE6-4E01-A841-3978FAE7007E}"/>
    <dgm:cxn modelId="{E67AA3D9-BD65-488E-BA42-98E0A056F8E0}" srcId="{D9E7F995-1941-4593-983B-0CD8B362D2EB}" destId="{6D0DCAC2-AF11-4F72-B8BC-CB92EE85DCA2}" srcOrd="2" destOrd="0" parTransId="{4A6DFE42-F80A-443C-A2CE-43EE2682F1A9}" sibTransId="{CC17E25C-761D-47CD-B8EC-7991308AD70E}"/>
    <dgm:cxn modelId="{13F4F00D-714A-41FF-A804-A5110DF0EEFF}" type="presOf" srcId="{D9E7F995-1941-4593-983B-0CD8B362D2EB}" destId="{03E8837D-37AF-4782-8BA9-927380BF1012}" srcOrd="1" destOrd="0" presId="urn:microsoft.com/office/officeart/2005/8/layout/lProcess2"/>
    <dgm:cxn modelId="{6F38E91C-5C66-4739-843A-B947F271D512}" type="presOf" srcId="{E45689B9-1915-4161-8D9D-40A1BCAB4723}" destId="{8B9FC14B-E663-491D-BFF9-311CA30D262E}" srcOrd="0" destOrd="0" presId="urn:microsoft.com/office/officeart/2005/8/layout/lProcess2"/>
    <dgm:cxn modelId="{A86D8FFC-E072-4141-8D47-51DACCBF5DC2}" type="presOf" srcId="{FC3F485B-2D64-4096-93B8-A4F53F09371C}" destId="{979256A5-8C91-4870-9B5E-D158B1CAF945}" srcOrd="0" destOrd="0" presId="urn:microsoft.com/office/officeart/2005/8/layout/lProcess2"/>
    <dgm:cxn modelId="{48541685-6A4D-4760-9FFE-9EF8B42EEC20}" type="presOf" srcId="{6D0DCAC2-AF11-4F72-B8BC-CB92EE85DCA2}" destId="{D63713A8-97D7-4F19-B35F-5B60CA41E882}" srcOrd="0" destOrd="0" presId="urn:microsoft.com/office/officeart/2005/8/layout/lProcess2"/>
    <dgm:cxn modelId="{CEF221F5-55E4-4B69-A2B7-0222BAB76520}" srcId="{D9E7F995-1941-4593-983B-0CD8B362D2EB}" destId="{70C9486A-FD00-44B1-8031-FCA289D7841B}" srcOrd="4" destOrd="0" parTransId="{0E53973B-70C7-4258-B063-7D6710AA2A20}" sibTransId="{A5C43056-4CFD-40BE-AA7F-13F8A36B4274}"/>
    <dgm:cxn modelId="{580C9269-DEB5-4CE8-AFE3-F3ED47EC9127}" srcId="{D9E7F995-1941-4593-983B-0CD8B362D2EB}" destId="{B82BD76F-5966-46BB-AE42-E3B76FE6B7B9}" srcOrd="3" destOrd="0" parTransId="{337DA63A-1697-439C-B2BF-1202C53C2D57}" sibTransId="{4ECB4F62-A2F6-4B56-9F79-14DD084E2FCC}"/>
    <dgm:cxn modelId="{CF9A79A1-68BE-489B-B2CF-439C8FDBB008}" type="presOf" srcId="{B82BD76F-5966-46BB-AE42-E3B76FE6B7B9}" destId="{96C4E37A-498D-47D4-B830-51CFA4849FF2}" srcOrd="0" destOrd="0" presId="urn:microsoft.com/office/officeart/2005/8/layout/lProcess2"/>
    <dgm:cxn modelId="{ACB5730E-2938-4B24-9354-86E833849DE2}" type="presOf" srcId="{70C9486A-FD00-44B1-8031-FCA289D7841B}" destId="{49A6F5F3-711E-4E2A-8852-D4FB3FC8AE8C}" srcOrd="0" destOrd="0" presId="urn:microsoft.com/office/officeart/2005/8/layout/lProcess2"/>
    <dgm:cxn modelId="{9AEF85BC-F098-4FB8-8519-8CE8D253307C}" type="presParOf" srcId="{8B9FC14B-E663-491D-BFF9-311CA30D262E}" destId="{D036F295-38CD-4455-9E73-91EECB5DA1DB}" srcOrd="0" destOrd="0" presId="urn:microsoft.com/office/officeart/2005/8/layout/lProcess2"/>
    <dgm:cxn modelId="{099AB4B3-7DA1-4155-8AA5-762D47551C90}" type="presParOf" srcId="{D036F295-38CD-4455-9E73-91EECB5DA1DB}" destId="{D64B142A-A4D9-4DC0-8EEB-B597004E0942}" srcOrd="0" destOrd="0" presId="urn:microsoft.com/office/officeart/2005/8/layout/lProcess2"/>
    <dgm:cxn modelId="{CE022E49-A2E5-4806-B64B-5A5C1489C309}" type="presParOf" srcId="{D036F295-38CD-4455-9E73-91EECB5DA1DB}" destId="{03E8837D-37AF-4782-8BA9-927380BF1012}" srcOrd="1" destOrd="0" presId="urn:microsoft.com/office/officeart/2005/8/layout/lProcess2"/>
    <dgm:cxn modelId="{9C0B882C-2054-460C-9FE9-DDB9C49BD017}" type="presParOf" srcId="{D036F295-38CD-4455-9E73-91EECB5DA1DB}" destId="{C335D143-0451-44C3-893E-D0CD4B61B45E}" srcOrd="2" destOrd="0" presId="urn:microsoft.com/office/officeart/2005/8/layout/lProcess2"/>
    <dgm:cxn modelId="{2D11663B-4C4C-4FF1-B5F0-DFF016DBC776}" type="presParOf" srcId="{C335D143-0451-44C3-893E-D0CD4B61B45E}" destId="{DFBDB6E1-40F1-462B-A0B1-5A4F8AF9AF10}" srcOrd="0" destOrd="0" presId="urn:microsoft.com/office/officeart/2005/8/layout/lProcess2"/>
    <dgm:cxn modelId="{19C4C8CC-0BA7-494B-93EE-21C86939D44E}" type="presParOf" srcId="{DFBDB6E1-40F1-462B-A0B1-5A4F8AF9AF10}" destId="{979256A5-8C91-4870-9B5E-D158B1CAF945}" srcOrd="0" destOrd="0" presId="urn:microsoft.com/office/officeart/2005/8/layout/lProcess2"/>
    <dgm:cxn modelId="{1DB498B7-AF7A-4DF6-9E8C-4E7E94328BF5}" type="presParOf" srcId="{DFBDB6E1-40F1-462B-A0B1-5A4F8AF9AF10}" destId="{993A8A76-31EA-49BE-9C0F-B4322B50DB53}" srcOrd="1" destOrd="0" presId="urn:microsoft.com/office/officeart/2005/8/layout/lProcess2"/>
    <dgm:cxn modelId="{87BCDAB2-4860-423E-80BE-6A0092A652BA}" type="presParOf" srcId="{DFBDB6E1-40F1-462B-A0B1-5A4F8AF9AF10}" destId="{2BB20823-7931-47B0-8AB3-C5689E8A3EF6}" srcOrd="2" destOrd="0" presId="urn:microsoft.com/office/officeart/2005/8/layout/lProcess2"/>
    <dgm:cxn modelId="{D78DB163-EB30-4684-95FE-AAA33CB65721}" type="presParOf" srcId="{DFBDB6E1-40F1-462B-A0B1-5A4F8AF9AF10}" destId="{5E2C0C4C-0101-4D02-8292-C7F6A81D1622}" srcOrd="3" destOrd="0" presId="urn:microsoft.com/office/officeart/2005/8/layout/lProcess2"/>
    <dgm:cxn modelId="{F2057045-7092-4FEC-8965-7D3020257455}" type="presParOf" srcId="{DFBDB6E1-40F1-462B-A0B1-5A4F8AF9AF10}" destId="{D63713A8-97D7-4F19-B35F-5B60CA41E882}" srcOrd="4" destOrd="0" presId="urn:microsoft.com/office/officeart/2005/8/layout/lProcess2"/>
    <dgm:cxn modelId="{608697FC-26D9-4DA5-8786-9EB2D41B3DEE}" type="presParOf" srcId="{DFBDB6E1-40F1-462B-A0B1-5A4F8AF9AF10}" destId="{E64DC567-30EC-457B-92F0-597B86768790}" srcOrd="5" destOrd="0" presId="urn:microsoft.com/office/officeart/2005/8/layout/lProcess2"/>
    <dgm:cxn modelId="{275F7915-0D9A-45D4-8551-9DA21246850B}" type="presParOf" srcId="{DFBDB6E1-40F1-462B-A0B1-5A4F8AF9AF10}" destId="{96C4E37A-498D-47D4-B830-51CFA4849FF2}" srcOrd="6" destOrd="0" presId="urn:microsoft.com/office/officeart/2005/8/layout/lProcess2"/>
    <dgm:cxn modelId="{EAE3DCF0-0D03-450E-90A7-123D65C128BA}" type="presParOf" srcId="{DFBDB6E1-40F1-462B-A0B1-5A4F8AF9AF10}" destId="{8944C605-4FB2-489F-A448-5701C44F5DC5}" srcOrd="7" destOrd="0" presId="urn:microsoft.com/office/officeart/2005/8/layout/lProcess2"/>
    <dgm:cxn modelId="{010C6A60-B76A-4822-A233-336EFE969DAE}" type="presParOf" srcId="{DFBDB6E1-40F1-462B-A0B1-5A4F8AF9AF10}" destId="{49A6F5F3-711E-4E2A-8852-D4FB3FC8AE8C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D16C00D-3AD4-4AA8-B719-A0BC7123362B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zh-CN" altLang="en-US"/>
        </a:p>
      </dgm:t>
    </dgm:pt>
    <dgm:pt modelId="{9396E340-CD5A-4830-8539-DD6B9C16E32A}">
      <dgm:prSet phldrT="[文本]" custT="1"/>
      <dgm:spPr/>
      <dgm:t>
        <a:bodyPr/>
        <a:lstStyle/>
        <a:p>
          <a:r>
            <a:rPr lang="en-US" altLang="zh-CN" sz="2400" b="1" dirty="0" smtClean="0"/>
            <a:t>3.</a:t>
          </a:r>
          <a:r>
            <a:rPr lang="zh-CN" altLang="en-US" sz="2400" b="1" dirty="0" smtClean="0"/>
            <a:t>“审”什么？怎么审？</a:t>
          </a:r>
          <a:endParaRPr lang="zh-CN" altLang="en-US" sz="2400" dirty="0"/>
        </a:p>
      </dgm:t>
    </dgm:pt>
    <dgm:pt modelId="{CC3747F6-1B89-4343-9780-F464A1C9E2BD}" cxnId="{07B665A9-03C2-43F3-83A8-BE1C6FEE7940}" type="parTrans">
      <dgm:prSet/>
      <dgm:spPr/>
      <dgm:t>
        <a:bodyPr/>
        <a:lstStyle/>
        <a:p>
          <a:endParaRPr lang="zh-CN" altLang="en-US"/>
        </a:p>
      </dgm:t>
    </dgm:pt>
    <dgm:pt modelId="{B9BD808B-2173-4678-AEB4-BD8E814E2AC8}" cxnId="{07B665A9-03C2-43F3-83A8-BE1C6FEE7940}" type="sibTrans">
      <dgm:prSet/>
      <dgm:spPr/>
      <dgm:t>
        <a:bodyPr/>
        <a:lstStyle/>
        <a:p>
          <a:endParaRPr lang="zh-CN" altLang="en-US"/>
        </a:p>
      </dgm:t>
    </dgm:pt>
    <dgm:pt modelId="{1560FFCE-81D1-492E-940E-49A63AFD4AC0}" type="asst">
      <dgm:prSet phldrT="[文本]" custT="1"/>
      <dgm:spPr/>
      <dgm:t>
        <a:bodyPr/>
        <a:lstStyle/>
        <a:p>
          <a:r>
            <a:rPr lang="zh-CN" altLang="en-US" sz="2000" b="0" dirty="0" smtClean="0"/>
            <a:t>“审”重点审报告优劣</a:t>
          </a:r>
          <a:endParaRPr lang="zh-CN" altLang="en-US" sz="2000" dirty="0"/>
        </a:p>
      </dgm:t>
    </dgm:pt>
    <dgm:pt modelId="{99CD94D4-62D8-4E26-B9BF-3BBD5422E73E}" cxnId="{E2153D15-1D30-4C2D-BAD8-7506D73366D9}" type="parTrans">
      <dgm:prSet/>
      <dgm:spPr/>
      <dgm:t>
        <a:bodyPr/>
        <a:lstStyle/>
        <a:p>
          <a:endParaRPr lang="zh-CN" altLang="en-US"/>
        </a:p>
      </dgm:t>
    </dgm:pt>
    <dgm:pt modelId="{A6AE2612-D583-422F-8463-90A6D7FAF7D0}" cxnId="{E2153D15-1D30-4C2D-BAD8-7506D73366D9}" type="sibTrans">
      <dgm:prSet/>
      <dgm:spPr/>
      <dgm:t>
        <a:bodyPr/>
        <a:lstStyle/>
        <a:p>
          <a:endParaRPr lang="zh-CN" altLang="en-US"/>
        </a:p>
      </dgm:t>
    </dgm:pt>
    <dgm:pt modelId="{7C5241CB-FF3F-4136-974B-C5F3E8B55418}">
      <dgm:prSet phldrT="[文本]" custT="1"/>
      <dgm:spPr/>
      <dgm:t>
        <a:bodyPr/>
        <a:lstStyle/>
        <a:p>
          <a:r>
            <a:rPr lang="zh-CN" altLang="en-US" sz="2000" b="0" dirty="0" smtClean="0"/>
            <a:t>党员评议监督</a:t>
          </a:r>
          <a:endParaRPr lang="zh-CN" altLang="en-US" sz="2000" dirty="0"/>
        </a:p>
      </dgm:t>
    </dgm:pt>
    <dgm:pt modelId="{BB74EA27-9C72-445D-A1CD-2D63E8FC938A}" cxnId="{E0D16178-ADDB-4C36-9DC7-0D148AA8C19C}" type="parTrans">
      <dgm:prSet/>
      <dgm:spPr/>
      <dgm:t>
        <a:bodyPr/>
        <a:lstStyle/>
        <a:p>
          <a:endParaRPr lang="zh-CN" altLang="en-US"/>
        </a:p>
      </dgm:t>
    </dgm:pt>
    <dgm:pt modelId="{500E67EC-2B56-4C13-8896-60BBA2DD73C1}" cxnId="{E0D16178-ADDB-4C36-9DC7-0D148AA8C19C}" type="sibTrans">
      <dgm:prSet/>
      <dgm:spPr/>
      <dgm:t>
        <a:bodyPr/>
        <a:lstStyle/>
        <a:p>
          <a:endParaRPr lang="zh-CN" altLang="en-US"/>
        </a:p>
      </dgm:t>
    </dgm:pt>
    <dgm:pt modelId="{2CB17881-FEA3-466B-AD83-4D1173ACB363}" type="asst">
      <dgm:prSet phldrT="[文本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zh-CN" altLang="en-US" sz="2000" b="0" dirty="0" smtClean="0"/>
            <a:t>统一思想  凝聚共识</a:t>
          </a:r>
          <a:endParaRPr lang="en-US" altLang="zh-CN" sz="2000" b="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zh-CN" altLang="en-US" sz="2000" b="0" dirty="0" smtClean="0"/>
            <a:t>去粗取精 去伪存真</a:t>
          </a:r>
          <a:endParaRPr lang="zh-CN" altLang="en-US" sz="2000" dirty="0" smtClean="0"/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dirty="0"/>
        </a:p>
      </dgm:t>
    </dgm:pt>
    <dgm:pt modelId="{E5C55ADB-A4FB-4EB7-82EE-1E74CBCF0A61}" cxnId="{7AD3DA28-20E3-4F0D-9BAA-0CC8E62E33AA}" type="parTrans">
      <dgm:prSet/>
      <dgm:spPr/>
      <dgm:t>
        <a:bodyPr/>
        <a:lstStyle/>
        <a:p>
          <a:endParaRPr lang="zh-CN" altLang="en-US"/>
        </a:p>
      </dgm:t>
    </dgm:pt>
    <dgm:pt modelId="{967F9081-A0C5-4431-99F6-3A6AD376128A}" cxnId="{7AD3DA28-20E3-4F0D-9BAA-0CC8E62E33AA}" type="sibTrans">
      <dgm:prSet/>
      <dgm:spPr/>
      <dgm:t>
        <a:bodyPr/>
        <a:lstStyle/>
        <a:p>
          <a:endParaRPr lang="zh-CN" altLang="en-US"/>
        </a:p>
      </dgm:t>
    </dgm:pt>
    <dgm:pt modelId="{6E077FAC-6F0C-48E3-8A3D-C26FDC42D8BA}">
      <dgm:prSet custT="1"/>
      <dgm:spPr/>
      <dgm:t>
        <a:bodyPr/>
        <a:lstStyle/>
        <a:p>
          <a:r>
            <a:rPr lang="zh-CN" altLang="en-US" sz="2000" b="0" dirty="0" smtClean="0"/>
            <a:t>优秀报告传钉钉群</a:t>
          </a:r>
          <a:endParaRPr lang="zh-CN" altLang="en-US" sz="2000" dirty="0"/>
        </a:p>
      </dgm:t>
    </dgm:pt>
    <dgm:pt modelId="{A54CA9A6-D12B-44C4-A2B6-D4E43B079F88}" cxnId="{B0D89238-AF26-4032-8C2F-7C5F13E08808}" type="parTrans">
      <dgm:prSet/>
      <dgm:spPr/>
      <dgm:t>
        <a:bodyPr/>
        <a:lstStyle/>
        <a:p>
          <a:endParaRPr lang="zh-CN" altLang="en-US"/>
        </a:p>
      </dgm:t>
    </dgm:pt>
    <dgm:pt modelId="{6065F810-2873-444D-85B6-1404211FF0F2}" cxnId="{B0D89238-AF26-4032-8C2F-7C5F13E08808}" type="sibTrans">
      <dgm:prSet/>
      <dgm:spPr/>
      <dgm:t>
        <a:bodyPr/>
        <a:lstStyle/>
        <a:p>
          <a:endParaRPr lang="zh-CN" altLang="en-US"/>
        </a:p>
      </dgm:t>
    </dgm:pt>
    <dgm:pt modelId="{2982F4BE-849F-4CC1-A3AF-1F2C73C180B5}">
      <dgm:prSet phldrT="[文本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zh-CN" altLang="en-US" sz="2400" b="0" dirty="0" smtClean="0"/>
            <a:t>党员互评议意见</a:t>
          </a:r>
          <a:endParaRPr lang="zh-CN" altLang="en-US" sz="2400" dirty="0"/>
        </a:p>
      </dgm:t>
    </dgm:pt>
    <dgm:pt modelId="{C2A43DFF-D87B-477A-BD12-8ED8009C960B}" cxnId="{A4DF205F-FD58-48DA-BD3F-A2C6340AC953}" type="sibTrans">
      <dgm:prSet/>
      <dgm:spPr/>
      <dgm:t>
        <a:bodyPr/>
        <a:lstStyle/>
        <a:p>
          <a:endParaRPr lang="zh-CN" altLang="en-US"/>
        </a:p>
      </dgm:t>
    </dgm:pt>
    <dgm:pt modelId="{C02E192D-822B-4FEA-8490-3601DDC642F5}" cxnId="{A4DF205F-FD58-48DA-BD3F-A2C6340AC953}" type="parTrans">
      <dgm:prSet/>
      <dgm:spPr/>
      <dgm:t>
        <a:bodyPr/>
        <a:lstStyle/>
        <a:p>
          <a:endParaRPr lang="zh-CN" altLang="en-US"/>
        </a:p>
      </dgm:t>
    </dgm:pt>
    <dgm:pt modelId="{24B9B030-226F-4088-9B63-BB108871B400}" type="pres">
      <dgm:prSet presAssocID="{DD16C00D-3AD4-4AA8-B719-A0BC712336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0061EA5B-6CA4-482B-B1BE-00AC6F1C4049}" type="pres">
      <dgm:prSet presAssocID="{9396E340-CD5A-4830-8539-DD6B9C16E32A}" presName="hierRoot1" presStyleCnt="0">
        <dgm:presLayoutVars>
          <dgm:hierBranch val="init"/>
        </dgm:presLayoutVars>
      </dgm:prSet>
      <dgm:spPr/>
    </dgm:pt>
    <dgm:pt modelId="{076C52B4-1F8B-4784-BCC2-40D589CEABF1}" type="pres">
      <dgm:prSet presAssocID="{9396E340-CD5A-4830-8539-DD6B9C16E32A}" presName="rootComposite1" presStyleCnt="0"/>
      <dgm:spPr/>
    </dgm:pt>
    <dgm:pt modelId="{3645F73B-9639-409A-B6C5-B6E2B381C712}" type="pres">
      <dgm:prSet presAssocID="{9396E340-CD5A-4830-8539-DD6B9C16E32A}" presName="rootText1" presStyleLbl="node0" presStyleIdx="0" presStyleCnt="1" custScaleX="140607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1078A43-2150-4B84-8CE8-39F1998240D6}" type="pres">
      <dgm:prSet presAssocID="{9396E340-CD5A-4830-8539-DD6B9C16E32A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79F54FF9-75D6-4974-9E97-245F6F9EBBB1}" type="pres">
      <dgm:prSet presAssocID="{9396E340-CD5A-4830-8539-DD6B9C16E32A}" presName="hierChild2" presStyleCnt="0"/>
      <dgm:spPr/>
    </dgm:pt>
    <dgm:pt modelId="{480C9998-C0F6-4FAD-8C67-5291270CBB22}" type="pres">
      <dgm:prSet presAssocID="{C02E192D-822B-4FEA-8490-3601DDC642F5}" presName="Name37" presStyleLbl="parChTrans1D2" presStyleIdx="0" presStyleCnt="5"/>
      <dgm:spPr/>
      <dgm:t>
        <a:bodyPr/>
        <a:lstStyle/>
        <a:p>
          <a:endParaRPr lang="zh-CN" altLang="en-US"/>
        </a:p>
      </dgm:t>
    </dgm:pt>
    <dgm:pt modelId="{5ED6A08D-B715-4242-992C-2AC2C15ADD02}" type="pres">
      <dgm:prSet presAssocID="{2982F4BE-849F-4CC1-A3AF-1F2C73C180B5}" presName="hierRoot2" presStyleCnt="0">
        <dgm:presLayoutVars>
          <dgm:hierBranch val="init"/>
        </dgm:presLayoutVars>
      </dgm:prSet>
      <dgm:spPr/>
    </dgm:pt>
    <dgm:pt modelId="{173E616D-B773-4E67-A3A6-ECD4BACCFD4C}" type="pres">
      <dgm:prSet presAssocID="{2982F4BE-849F-4CC1-A3AF-1F2C73C180B5}" presName="rootComposite" presStyleCnt="0"/>
      <dgm:spPr/>
    </dgm:pt>
    <dgm:pt modelId="{D97404A5-FC50-40B0-8933-3C1CAF4DCABE}" type="pres">
      <dgm:prSet presAssocID="{2982F4BE-849F-4CC1-A3AF-1F2C73C180B5}" presName="rootText" presStyleLbl="node2" presStyleIdx="0" presStyleCnt="3" custScaleY="68519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98344A7-B97D-483A-A1B5-C163A8A09A44}" type="pres">
      <dgm:prSet presAssocID="{2982F4BE-849F-4CC1-A3AF-1F2C73C180B5}" presName="rootConnector" presStyleLbl="node2" presStyleIdx="0" presStyleCnt="3"/>
      <dgm:spPr/>
      <dgm:t>
        <a:bodyPr/>
        <a:lstStyle/>
        <a:p>
          <a:endParaRPr lang="zh-CN" altLang="en-US"/>
        </a:p>
      </dgm:t>
    </dgm:pt>
    <dgm:pt modelId="{5021AB55-DD3D-46AF-B396-2436B286A43C}" type="pres">
      <dgm:prSet presAssocID="{2982F4BE-849F-4CC1-A3AF-1F2C73C180B5}" presName="hierChild4" presStyleCnt="0"/>
      <dgm:spPr/>
    </dgm:pt>
    <dgm:pt modelId="{743ADEC3-CBBE-470E-801A-3329CED9383E}" type="pres">
      <dgm:prSet presAssocID="{2982F4BE-849F-4CC1-A3AF-1F2C73C180B5}" presName="hierChild5" presStyleCnt="0"/>
      <dgm:spPr/>
    </dgm:pt>
    <dgm:pt modelId="{1DD81DA6-C16B-4E3B-A5D0-2BBB66AADE21}" type="pres">
      <dgm:prSet presAssocID="{A54CA9A6-D12B-44C4-A2B6-D4E43B079F88}" presName="Name37" presStyleLbl="parChTrans1D2" presStyleIdx="1" presStyleCnt="5"/>
      <dgm:spPr/>
      <dgm:t>
        <a:bodyPr/>
        <a:lstStyle/>
        <a:p>
          <a:endParaRPr lang="zh-CN" altLang="en-US"/>
        </a:p>
      </dgm:t>
    </dgm:pt>
    <dgm:pt modelId="{9F30C22B-1B7A-44B1-96FF-909CB462B9BB}" type="pres">
      <dgm:prSet presAssocID="{6E077FAC-6F0C-48E3-8A3D-C26FDC42D8BA}" presName="hierRoot2" presStyleCnt="0">
        <dgm:presLayoutVars>
          <dgm:hierBranch val="init"/>
        </dgm:presLayoutVars>
      </dgm:prSet>
      <dgm:spPr/>
    </dgm:pt>
    <dgm:pt modelId="{8199C5E7-885E-4B4E-A8AC-49C535D8E1FB}" type="pres">
      <dgm:prSet presAssocID="{6E077FAC-6F0C-48E3-8A3D-C26FDC42D8BA}" presName="rootComposite" presStyleCnt="0"/>
      <dgm:spPr/>
    </dgm:pt>
    <dgm:pt modelId="{3DCA87E8-2F63-453C-BCF7-62063197A345}" type="pres">
      <dgm:prSet presAssocID="{6E077FAC-6F0C-48E3-8A3D-C26FDC42D8BA}" presName="rootText" presStyleLbl="node2" presStyleIdx="1" presStyleCnt="3" custScaleY="80490" custLinFactNeighborX="-879" custLinFactNeighborY="373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AA98ACF-739F-40A0-B92D-CBFA28F2F1B8}" type="pres">
      <dgm:prSet presAssocID="{6E077FAC-6F0C-48E3-8A3D-C26FDC42D8BA}" presName="rootConnector" presStyleLbl="node2" presStyleIdx="1" presStyleCnt="3"/>
      <dgm:spPr/>
      <dgm:t>
        <a:bodyPr/>
        <a:lstStyle/>
        <a:p>
          <a:endParaRPr lang="zh-CN" altLang="en-US"/>
        </a:p>
      </dgm:t>
    </dgm:pt>
    <dgm:pt modelId="{259A24F7-6F18-41D6-99D5-772158DDD6AF}" type="pres">
      <dgm:prSet presAssocID="{6E077FAC-6F0C-48E3-8A3D-C26FDC42D8BA}" presName="hierChild4" presStyleCnt="0"/>
      <dgm:spPr/>
    </dgm:pt>
    <dgm:pt modelId="{0AD70416-708E-4709-B4D0-BB4842E84749}" type="pres">
      <dgm:prSet presAssocID="{6E077FAC-6F0C-48E3-8A3D-C26FDC42D8BA}" presName="hierChild5" presStyleCnt="0"/>
      <dgm:spPr/>
    </dgm:pt>
    <dgm:pt modelId="{5773D3AA-0E91-4161-9DD3-DFAAEAB4532C}" type="pres">
      <dgm:prSet presAssocID="{BB74EA27-9C72-445D-A1CD-2D63E8FC938A}" presName="Name37" presStyleLbl="parChTrans1D2" presStyleIdx="2" presStyleCnt="5"/>
      <dgm:spPr/>
      <dgm:t>
        <a:bodyPr/>
        <a:lstStyle/>
        <a:p>
          <a:endParaRPr lang="zh-CN" altLang="en-US"/>
        </a:p>
      </dgm:t>
    </dgm:pt>
    <dgm:pt modelId="{67A7836B-0043-46D5-8DAF-CE129B924473}" type="pres">
      <dgm:prSet presAssocID="{7C5241CB-FF3F-4136-974B-C5F3E8B55418}" presName="hierRoot2" presStyleCnt="0">
        <dgm:presLayoutVars>
          <dgm:hierBranch val="init"/>
        </dgm:presLayoutVars>
      </dgm:prSet>
      <dgm:spPr/>
    </dgm:pt>
    <dgm:pt modelId="{AE819067-E4FE-4128-B106-7061659BF621}" type="pres">
      <dgm:prSet presAssocID="{7C5241CB-FF3F-4136-974B-C5F3E8B55418}" presName="rootComposite" presStyleCnt="0"/>
      <dgm:spPr/>
    </dgm:pt>
    <dgm:pt modelId="{EBB9D8C3-46E3-4D99-8D04-C8C43793739E}" type="pres">
      <dgm:prSet presAssocID="{7C5241CB-FF3F-4136-974B-C5F3E8B55418}" presName="rootText" presStyleLbl="node2" presStyleIdx="2" presStyleCnt="3" custScaleY="6104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89DD711-42EB-4EE9-8C59-CB1B602F2C5E}" type="pres">
      <dgm:prSet presAssocID="{7C5241CB-FF3F-4136-974B-C5F3E8B55418}" presName="rootConnector" presStyleLbl="node2" presStyleIdx="2" presStyleCnt="3"/>
      <dgm:spPr/>
      <dgm:t>
        <a:bodyPr/>
        <a:lstStyle/>
        <a:p>
          <a:endParaRPr lang="zh-CN" altLang="en-US"/>
        </a:p>
      </dgm:t>
    </dgm:pt>
    <dgm:pt modelId="{45DC3297-B146-4CAA-8DE3-9CFC7CFB8CEF}" type="pres">
      <dgm:prSet presAssocID="{7C5241CB-FF3F-4136-974B-C5F3E8B55418}" presName="hierChild4" presStyleCnt="0"/>
      <dgm:spPr/>
    </dgm:pt>
    <dgm:pt modelId="{9D357E23-F724-454C-817A-2AD468EE2A9D}" type="pres">
      <dgm:prSet presAssocID="{7C5241CB-FF3F-4136-974B-C5F3E8B55418}" presName="hierChild5" presStyleCnt="0"/>
      <dgm:spPr/>
    </dgm:pt>
    <dgm:pt modelId="{605FC8F4-F8A1-4ABF-94DB-6ED8A32599A4}" type="pres">
      <dgm:prSet presAssocID="{9396E340-CD5A-4830-8539-DD6B9C16E32A}" presName="hierChild3" presStyleCnt="0"/>
      <dgm:spPr/>
    </dgm:pt>
    <dgm:pt modelId="{9AA20D05-1819-4886-9513-9B7D161B4E62}" type="pres">
      <dgm:prSet presAssocID="{99CD94D4-62D8-4E26-B9BF-3BBD5422E73E}" presName="Name111" presStyleLbl="parChTrans1D2" presStyleIdx="3" presStyleCnt="5"/>
      <dgm:spPr/>
      <dgm:t>
        <a:bodyPr/>
        <a:lstStyle/>
        <a:p>
          <a:endParaRPr lang="zh-CN" altLang="en-US"/>
        </a:p>
      </dgm:t>
    </dgm:pt>
    <dgm:pt modelId="{55485ADF-BC64-42D8-90D3-143CC483EE46}" type="pres">
      <dgm:prSet presAssocID="{1560FFCE-81D1-492E-940E-49A63AFD4AC0}" presName="hierRoot3" presStyleCnt="0">
        <dgm:presLayoutVars>
          <dgm:hierBranch val="init"/>
        </dgm:presLayoutVars>
      </dgm:prSet>
      <dgm:spPr/>
    </dgm:pt>
    <dgm:pt modelId="{E07758C9-A7BB-47B9-9762-AE2EE0EBAF6E}" type="pres">
      <dgm:prSet presAssocID="{1560FFCE-81D1-492E-940E-49A63AFD4AC0}" presName="rootComposite3" presStyleCnt="0"/>
      <dgm:spPr/>
    </dgm:pt>
    <dgm:pt modelId="{8E4A2BED-BE53-4232-8903-C64E474A1BE9}" type="pres">
      <dgm:prSet presAssocID="{1560FFCE-81D1-492E-940E-49A63AFD4AC0}" presName="rootText3" presStyleLbl="asst1" presStyleIdx="0" presStyleCnt="2" custScaleX="112227" custLinFactNeighborX="-30107" custLinFactNeighborY="-25660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BF4E99D-CEB8-4EFE-8350-2E09BC9F4DAD}" type="pres">
      <dgm:prSet presAssocID="{1560FFCE-81D1-492E-940E-49A63AFD4AC0}" presName="rootConnector3" presStyleLbl="asst1" presStyleIdx="0" presStyleCnt="2"/>
      <dgm:spPr/>
      <dgm:t>
        <a:bodyPr/>
        <a:lstStyle/>
        <a:p>
          <a:endParaRPr lang="zh-CN" altLang="en-US"/>
        </a:p>
      </dgm:t>
    </dgm:pt>
    <dgm:pt modelId="{C3A1E9C4-E8F1-49C9-BD01-E8836888DB77}" type="pres">
      <dgm:prSet presAssocID="{1560FFCE-81D1-492E-940E-49A63AFD4AC0}" presName="hierChild6" presStyleCnt="0"/>
      <dgm:spPr/>
    </dgm:pt>
    <dgm:pt modelId="{B1C39D44-CD43-4959-B9F4-2E79B0FB8222}" type="pres">
      <dgm:prSet presAssocID="{1560FFCE-81D1-492E-940E-49A63AFD4AC0}" presName="hierChild7" presStyleCnt="0"/>
      <dgm:spPr/>
    </dgm:pt>
    <dgm:pt modelId="{A491F148-69D5-4917-B224-E2E5E4F13570}" type="pres">
      <dgm:prSet presAssocID="{E5C55ADB-A4FB-4EB7-82EE-1E74CBCF0A61}" presName="Name111" presStyleLbl="parChTrans1D2" presStyleIdx="4" presStyleCnt="5"/>
      <dgm:spPr/>
      <dgm:t>
        <a:bodyPr/>
        <a:lstStyle/>
        <a:p>
          <a:endParaRPr lang="zh-CN" altLang="en-US"/>
        </a:p>
      </dgm:t>
    </dgm:pt>
    <dgm:pt modelId="{87568553-C213-43EE-BA35-8A08645A1E27}" type="pres">
      <dgm:prSet presAssocID="{2CB17881-FEA3-466B-AD83-4D1173ACB363}" presName="hierRoot3" presStyleCnt="0">
        <dgm:presLayoutVars>
          <dgm:hierBranch val="init"/>
        </dgm:presLayoutVars>
      </dgm:prSet>
      <dgm:spPr/>
    </dgm:pt>
    <dgm:pt modelId="{4FAB9D1E-02C0-482D-BC02-F2B5CA266B7C}" type="pres">
      <dgm:prSet presAssocID="{2CB17881-FEA3-466B-AD83-4D1173ACB363}" presName="rootComposite3" presStyleCnt="0"/>
      <dgm:spPr/>
    </dgm:pt>
    <dgm:pt modelId="{1E30E32C-56F5-406D-8852-E8832E49AE5D}" type="pres">
      <dgm:prSet presAssocID="{2CB17881-FEA3-466B-AD83-4D1173ACB363}" presName="rootText3" presStyleLbl="asst1" presStyleIdx="1" presStyleCnt="2" custLinFactNeighborX="29237" custLinFactNeighborY="-120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1395DC6-75AD-4AB1-8FF6-5F04FD52BFE4}" type="pres">
      <dgm:prSet presAssocID="{2CB17881-FEA3-466B-AD83-4D1173ACB363}" presName="rootConnector3" presStyleLbl="asst1" presStyleIdx="1" presStyleCnt="2"/>
      <dgm:spPr/>
      <dgm:t>
        <a:bodyPr/>
        <a:lstStyle/>
        <a:p>
          <a:endParaRPr lang="zh-CN" altLang="en-US"/>
        </a:p>
      </dgm:t>
    </dgm:pt>
    <dgm:pt modelId="{C00DC2B9-646D-451B-9249-0034D8437E18}" type="pres">
      <dgm:prSet presAssocID="{2CB17881-FEA3-466B-AD83-4D1173ACB363}" presName="hierChild6" presStyleCnt="0"/>
      <dgm:spPr/>
    </dgm:pt>
    <dgm:pt modelId="{F2778166-D4F5-48CA-9DB4-BCED764B1D04}" type="pres">
      <dgm:prSet presAssocID="{2CB17881-FEA3-466B-AD83-4D1173ACB363}" presName="hierChild7" presStyleCnt="0"/>
      <dgm:spPr/>
    </dgm:pt>
  </dgm:ptLst>
  <dgm:cxnLst>
    <dgm:cxn modelId="{5AFB20F0-7DC0-4E32-BCE2-A837ED9398F9}" type="presOf" srcId="{DD16C00D-3AD4-4AA8-B719-A0BC7123362B}" destId="{24B9B030-226F-4088-9B63-BB108871B400}" srcOrd="0" destOrd="0" presId="urn:microsoft.com/office/officeart/2005/8/layout/orgChart1"/>
    <dgm:cxn modelId="{C180F5DC-2699-47B1-9067-580F59386BFB}" type="presOf" srcId="{1560FFCE-81D1-492E-940E-49A63AFD4AC0}" destId="{CBF4E99D-CEB8-4EFE-8350-2E09BC9F4DAD}" srcOrd="1" destOrd="0" presId="urn:microsoft.com/office/officeart/2005/8/layout/orgChart1"/>
    <dgm:cxn modelId="{8FDBB758-AE95-4B0A-9E36-9D19F9F96670}" type="presOf" srcId="{BB74EA27-9C72-445D-A1CD-2D63E8FC938A}" destId="{5773D3AA-0E91-4161-9DD3-DFAAEAB4532C}" srcOrd="0" destOrd="0" presId="urn:microsoft.com/office/officeart/2005/8/layout/orgChart1"/>
    <dgm:cxn modelId="{07B665A9-03C2-43F3-83A8-BE1C6FEE7940}" srcId="{DD16C00D-3AD4-4AA8-B719-A0BC7123362B}" destId="{9396E340-CD5A-4830-8539-DD6B9C16E32A}" srcOrd="0" destOrd="0" parTransId="{CC3747F6-1B89-4343-9780-F464A1C9E2BD}" sibTransId="{B9BD808B-2173-4678-AEB4-BD8E814E2AC8}"/>
    <dgm:cxn modelId="{1F540313-0406-4D33-9F7D-183E128A1FC8}" type="presOf" srcId="{9396E340-CD5A-4830-8539-DD6B9C16E32A}" destId="{11078A43-2150-4B84-8CE8-39F1998240D6}" srcOrd="1" destOrd="0" presId="urn:microsoft.com/office/officeart/2005/8/layout/orgChart1"/>
    <dgm:cxn modelId="{B0D89238-AF26-4032-8C2F-7C5F13E08808}" srcId="{9396E340-CD5A-4830-8539-DD6B9C16E32A}" destId="{6E077FAC-6F0C-48E3-8A3D-C26FDC42D8BA}" srcOrd="3" destOrd="0" parTransId="{A54CA9A6-D12B-44C4-A2B6-D4E43B079F88}" sibTransId="{6065F810-2873-444D-85B6-1404211FF0F2}"/>
    <dgm:cxn modelId="{A03B789E-8557-49AD-BE02-AAEE0DB00667}" type="presOf" srcId="{2982F4BE-849F-4CC1-A3AF-1F2C73C180B5}" destId="{D97404A5-FC50-40B0-8933-3C1CAF4DCABE}" srcOrd="0" destOrd="0" presId="urn:microsoft.com/office/officeart/2005/8/layout/orgChart1"/>
    <dgm:cxn modelId="{9B7D07CF-FD95-4D98-9561-BE34C8C50704}" type="presOf" srcId="{E5C55ADB-A4FB-4EB7-82EE-1E74CBCF0A61}" destId="{A491F148-69D5-4917-B224-E2E5E4F13570}" srcOrd="0" destOrd="0" presId="urn:microsoft.com/office/officeart/2005/8/layout/orgChart1"/>
    <dgm:cxn modelId="{3ED70FE1-4271-4487-BDEB-AA8E4348B9DA}" type="presOf" srcId="{9396E340-CD5A-4830-8539-DD6B9C16E32A}" destId="{3645F73B-9639-409A-B6C5-B6E2B381C712}" srcOrd="0" destOrd="0" presId="urn:microsoft.com/office/officeart/2005/8/layout/orgChart1"/>
    <dgm:cxn modelId="{F4685951-5248-4B37-A45C-E75A2BA4C591}" type="presOf" srcId="{2CB17881-FEA3-466B-AD83-4D1173ACB363}" destId="{1E30E32C-56F5-406D-8852-E8832E49AE5D}" srcOrd="0" destOrd="0" presId="urn:microsoft.com/office/officeart/2005/8/layout/orgChart1"/>
    <dgm:cxn modelId="{BADA5C35-BD9B-49B3-8E53-AE63308EE9CE}" type="presOf" srcId="{A54CA9A6-D12B-44C4-A2B6-D4E43B079F88}" destId="{1DD81DA6-C16B-4E3B-A5D0-2BBB66AADE21}" srcOrd="0" destOrd="0" presId="urn:microsoft.com/office/officeart/2005/8/layout/orgChart1"/>
    <dgm:cxn modelId="{8BCFC7F2-C0F4-4F9C-A293-9F8C2E5F163C}" type="presOf" srcId="{C02E192D-822B-4FEA-8490-3601DDC642F5}" destId="{480C9998-C0F6-4FAD-8C67-5291270CBB22}" srcOrd="0" destOrd="0" presId="urn:microsoft.com/office/officeart/2005/8/layout/orgChart1"/>
    <dgm:cxn modelId="{7AD3DA28-20E3-4F0D-9BAA-0CC8E62E33AA}" srcId="{9396E340-CD5A-4830-8539-DD6B9C16E32A}" destId="{2CB17881-FEA3-466B-AD83-4D1173ACB363}" srcOrd="1" destOrd="0" parTransId="{E5C55ADB-A4FB-4EB7-82EE-1E74CBCF0A61}" sibTransId="{967F9081-A0C5-4431-99F6-3A6AD376128A}"/>
    <dgm:cxn modelId="{E2153D15-1D30-4C2D-BAD8-7506D73366D9}" srcId="{9396E340-CD5A-4830-8539-DD6B9C16E32A}" destId="{1560FFCE-81D1-492E-940E-49A63AFD4AC0}" srcOrd="0" destOrd="0" parTransId="{99CD94D4-62D8-4E26-B9BF-3BBD5422E73E}" sibTransId="{A6AE2612-D583-422F-8463-90A6D7FAF7D0}"/>
    <dgm:cxn modelId="{43AFE569-8B39-4A4E-AF7A-89212AEEB46E}" type="presOf" srcId="{7C5241CB-FF3F-4136-974B-C5F3E8B55418}" destId="{F89DD711-42EB-4EE9-8C59-CB1B602F2C5E}" srcOrd="1" destOrd="0" presId="urn:microsoft.com/office/officeart/2005/8/layout/orgChart1"/>
    <dgm:cxn modelId="{A4DF205F-FD58-48DA-BD3F-A2C6340AC953}" srcId="{9396E340-CD5A-4830-8539-DD6B9C16E32A}" destId="{2982F4BE-849F-4CC1-A3AF-1F2C73C180B5}" srcOrd="2" destOrd="0" parTransId="{C02E192D-822B-4FEA-8490-3601DDC642F5}" sibTransId="{C2A43DFF-D87B-477A-BD12-8ED8009C960B}"/>
    <dgm:cxn modelId="{E70B03B6-2EC6-4C46-9227-0D86DF4C70B6}" type="presOf" srcId="{99CD94D4-62D8-4E26-B9BF-3BBD5422E73E}" destId="{9AA20D05-1819-4886-9513-9B7D161B4E62}" srcOrd="0" destOrd="0" presId="urn:microsoft.com/office/officeart/2005/8/layout/orgChart1"/>
    <dgm:cxn modelId="{E0D16178-ADDB-4C36-9DC7-0D148AA8C19C}" srcId="{9396E340-CD5A-4830-8539-DD6B9C16E32A}" destId="{7C5241CB-FF3F-4136-974B-C5F3E8B55418}" srcOrd="4" destOrd="0" parTransId="{BB74EA27-9C72-445D-A1CD-2D63E8FC938A}" sibTransId="{500E67EC-2B56-4C13-8896-60BBA2DD73C1}"/>
    <dgm:cxn modelId="{7FE79E68-8C7D-4A8F-9B29-0891CAD2DEC5}" type="presOf" srcId="{7C5241CB-FF3F-4136-974B-C5F3E8B55418}" destId="{EBB9D8C3-46E3-4D99-8D04-C8C43793739E}" srcOrd="0" destOrd="0" presId="urn:microsoft.com/office/officeart/2005/8/layout/orgChart1"/>
    <dgm:cxn modelId="{FA901192-5794-4C2D-879C-6EF3AF92E75D}" type="presOf" srcId="{6E077FAC-6F0C-48E3-8A3D-C26FDC42D8BA}" destId="{3DCA87E8-2F63-453C-BCF7-62063197A345}" srcOrd="0" destOrd="0" presId="urn:microsoft.com/office/officeart/2005/8/layout/orgChart1"/>
    <dgm:cxn modelId="{0A9DA55C-8635-4AD0-89C5-8383858D4259}" type="presOf" srcId="{2982F4BE-849F-4CC1-A3AF-1F2C73C180B5}" destId="{F98344A7-B97D-483A-A1B5-C163A8A09A44}" srcOrd="1" destOrd="0" presId="urn:microsoft.com/office/officeart/2005/8/layout/orgChart1"/>
    <dgm:cxn modelId="{D9FD3833-9F24-483A-BE4F-EED6D4748761}" type="presOf" srcId="{2CB17881-FEA3-466B-AD83-4D1173ACB363}" destId="{71395DC6-75AD-4AB1-8FF6-5F04FD52BFE4}" srcOrd="1" destOrd="0" presId="urn:microsoft.com/office/officeart/2005/8/layout/orgChart1"/>
    <dgm:cxn modelId="{4CF748DF-D654-4EFA-A364-ACF8F17A8B7E}" type="presOf" srcId="{6E077FAC-6F0C-48E3-8A3D-C26FDC42D8BA}" destId="{9AA98ACF-739F-40A0-B92D-CBFA28F2F1B8}" srcOrd="1" destOrd="0" presId="urn:microsoft.com/office/officeart/2005/8/layout/orgChart1"/>
    <dgm:cxn modelId="{9C05C264-7E2B-44EA-9103-C67903B63B44}" type="presOf" srcId="{1560FFCE-81D1-492E-940E-49A63AFD4AC0}" destId="{8E4A2BED-BE53-4232-8903-C64E474A1BE9}" srcOrd="0" destOrd="0" presId="urn:microsoft.com/office/officeart/2005/8/layout/orgChart1"/>
    <dgm:cxn modelId="{5FA170F6-357F-4BDC-941D-6B1CC36A3FFA}" type="presParOf" srcId="{24B9B030-226F-4088-9B63-BB108871B400}" destId="{0061EA5B-6CA4-482B-B1BE-00AC6F1C4049}" srcOrd="0" destOrd="0" presId="urn:microsoft.com/office/officeart/2005/8/layout/orgChart1"/>
    <dgm:cxn modelId="{BECA2E07-E0D3-4317-8E28-40A314907AB0}" type="presParOf" srcId="{0061EA5B-6CA4-482B-B1BE-00AC6F1C4049}" destId="{076C52B4-1F8B-4784-BCC2-40D589CEABF1}" srcOrd="0" destOrd="0" presId="urn:microsoft.com/office/officeart/2005/8/layout/orgChart1"/>
    <dgm:cxn modelId="{D43043D0-F19F-44A2-B028-C3713E9A2A65}" type="presParOf" srcId="{076C52B4-1F8B-4784-BCC2-40D589CEABF1}" destId="{3645F73B-9639-409A-B6C5-B6E2B381C712}" srcOrd="0" destOrd="0" presId="urn:microsoft.com/office/officeart/2005/8/layout/orgChart1"/>
    <dgm:cxn modelId="{5F0C40C4-F458-411F-81E4-549D16226AA9}" type="presParOf" srcId="{076C52B4-1F8B-4784-BCC2-40D589CEABF1}" destId="{11078A43-2150-4B84-8CE8-39F1998240D6}" srcOrd="1" destOrd="0" presId="urn:microsoft.com/office/officeart/2005/8/layout/orgChart1"/>
    <dgm:cxn modelId="{31FBAD39-DB4E-4430-9E7F-9A59AFA9A831}" type="presParOf" srcId="{0061EA5B-6CA4-482B-B1BE-00AC6F1C4049}" destId="{79F54FF9-75D6-4974-9E97-245F6F9EBBB1}" srcOrd="1" destOrd="0" presId="urn:microsoft.com/office/officeart/2005/8/layout/orgChart1"/>
    <dgm:cxn modelId="{7055D69A-57F2-4DEF-A256-BDBB2401EED2}" type="presParOf" srcId="{79F54FF9-75D6-4974-9E97-245F6F9EBBB1}" destId="{480C9998-C0F6-4FAD-8C67-5291270CBB22}" srcOrd="0" destOrd="0" presId="urn:microsoft.com/office/officeart/2005/8/layout/orgChart1"/>
    <dgm:cxn modelId="{3F334C25-828C-4AF2-B3CE-5D4145AB25D4}" type="presParOf" srcId="{79F54FF9-75D6-4974-9E97-245F6F9EBBB1}" destId="{5ED6A08D-B715-4242-992C-2AC2C15ADD02}" srcOrd="1" destOrd="0" presId="urn:microsoft.com/office/officeart/2005/8/layout/orgChart1"/>
    <dgm:cxn modelId="{48D30D3A-620C-436D-8395-C4F7F41CA334}" type="presParOf" srcId="{5ED6A08D-B715-4242-992C-2AC2C15ADD02}" destId="{173E616D-B773-4E67-A3A6-ECD4BACCFD4C}" srcOrd="0" destOrd="0" presId="urn:microsoft.com/office/officeart/2005/8/layout/orgChart1"/>
    <dgm:cxn modelId="{C8942FBD-4F65-444C-906C-94FFDB8AA113}" type="presParOf" srcId="{173E616D-B773-4E67-A3A6-ECD4BACCFD4C}" destId="{D97404A5-FC50-40B0-8933-3C1CAF4DCABE}" srcOrd="0" destOrd="0" presId="urn:microsoft.com/office/officeart/2005/8/layout/orgChart1"/>
    <dgm:cxn modelId="{FFFE8E6C-544B-4EAC-B6CA-E4BA4A3B736B}" type="presParOf" srcId="{173E616D-B773-4E67-A3A6-ECD4BACCFD4C}" destId="{F98344A7-B97D-483A-A1B5-C163A8A09A44}" srcOrd="1" destOrd="0" presId="urn:microsoft.com/office/officeart/2005/8/layout/orgChart1"/>
    <dgm:cxn modelId="{BAFEFE3B-99E1-476C-8CBC-0EBAAFFB7AA5}" type="presParOf" srcId="{5ED6A08D-B715-4242-992C-2AC2C15ADD02}" destId="{5021AB55-DD3D-46AF-B396-2436B286A43C}" srcOrd="1" destOrd="0" presId="urn:microsoft.com/office/officeart/2005/8/layout/orgChart1"/>
    <dgm:cxn modelId="{34B80123-35BE-4BBA-B762-A6A67B5EC5B8}" type="presParOf" srcId="{5ED6A08D-B715-4242-992C-2AC2C15ADD02}" destId="{743ADEC3-CBBE-470E-801A-3329CED9383E}" srcOrd="2" destOrd="0" presId="urn:microsoft.com/office/officeart/2005/8/layout/orgChart1"/>
    <dgm:cxn modelId="{B29D0CA1-3612-4267-AC0F-3D01162A1FD0}" type="presParOf" srcId="{79F54FF9-75D6-4974-9E97-245F6F9EBBB1}" destId="{1DD81DA6-C16B-4E3B-A5D0-2BBB66AADE21}" srcOrd="2" destOrd="0" presId="urn:microsoft.com/office/officeart/2005/8/layout/orgChart1"/>
    <dgm:cxn modelId="{3107E577-6528-4B69-8671-4D5F2CC6E748}" type="presParOf" srcId="{79F54FF9-75D6-4974-9E97-245F6F9EBBB1}" destId="{9F30C22B-1B7A-44B1-96FF-909CB462B9BB}" srcOrd="3" destOrd="0" presId="urn:microsoft.com/office/officeart/2005/8/layout/orgChart1"/>
    <dgm:cxn modelId="{CF74560C-0567-4439-800A-F86BE2C6C444}" type="presParOf" srcId="{9F30C22B-1B7A-44B1-96FF-909CB462B9BB}" destId="{8199C5E7-885E-4B4E-A8AC-49C535D8E1FB}" srcOrd="0" destOrd="0" presId="urn:microsoft.com/office/officeart/2005/8/layout/orgChart1"/>
    <dgm:cxn modelId="{0A597FC8-0AC3-47AC-B38D-CF782BBBEA00}" type="presParOf" srcId="{8199C5E7-885E-4B4E-A8AC-49C535D8E1FB}" destId="{3DCA87E8-2F63-453C-BCF7-62063197A345}" srcOrd="0" destOrd="0" presId="urn:microsoft.com/office/officeart/2005/8/layout/orgChart1"/>
    <dgm:cxn modelId="{0E6658B2-4268-40EF-8BC1-4C2DCD98F36A}" type="presParOf" srcId="{8199C5E7-885E-4B4E-A8AC-49C535D8E1FB}" destId="{9AA98ACF-739F-40A0-B92D-CBFA28F2F1B8}" srcOrd="1" destOrd="0" presId="urn:microsoft.com/office/officeart/2005/8/layout/orgChart1"/>
    <dgm:cxn modelId="{C6E8C461-60D4-40BD-A173-80DE587B445A}" type="presParOf" srcId="{9F30C22B-1B7A-44B1-96FF-909CB462B9BB}" destId="{259A24F7-6F18-41D6-99D5-772158DDD6AF}" srcOrd="1" destOrd="0" presId="urn:microsoft.com/office/officeart/2005/8/layout/orgChart1"/>
    <dgm:cxn modelId="{84570106-81FC-4058-8098-BA9AD6D2BBEB}" type="presParOf" srcId="{9F30C22B-1B7A-44B1-96FF-909CB462B9BB}" destId="{0AD70416-708E-4709-B4D0-BB4842E84749}" srcOrd="2" destOrd="0" presId="urn:microsoft.com/office/officeart/2005/8/layout/orgChart1"/>
    <dgm:cxn modelId="{A3E2410E-6AF5-4352-8B40-E9B0A77A9CBD}" type="presParOf" srcId="{79F54FF9-75D6-4974-9E97-245F6F9EBBB1}" destId="{5773D3AA-0E91-4161-9DD3-DFAAEAB4532C}" srcOrd="4" destOrd="0" presId="urn:microsoft.com/office/officeart/2005/8/layout/orgChart1"/>
    <dgm:cxn modelId="{3D4310D6-4549-4A85-9732-DBAD5C8BDE79}" type="presParOf" srcId="{79F54FF9-75D6-4974-9E97-245F6F9EBBB1}" destId="{67A7836B-0043-46D5-8DAF-CE129B924473}" srcOrd="5" destOrd="0" presId="urn:microsoft.com/office/officeart/2005/8/layout/orgChart1"/>
    <dgm:cxn modelId="{85C9D0CA-79B8-4571-BFA6-089C9B73B47E}" type="presParOf" srcId="{67A7836B-0043-46D5-8DAF-CE129B924473}" destId="{AE819067-E4FE-4128-B106-7061659BF621}" srcOrd="0" destOrd="0" presId="urn:microsoft.com/office/officeart/2005/8/layout/orgChart1"/>
    <dgm:cxn modelId="{BB600E9F-F3C8-41BC-9147-4B28FA3F7882}" type="presParOf" srcId="{AE819067-E4FE-4128-B106-7061659BF621}" destId="{EBB9D8C3-46E3-4D99-8D04-C8C43793739E}" srcOrd="0" destOrd="0" presId="urn:microsoft.com/office/officeart/2005/8/layout/orgChart1"/>
    <dgm:cxn modelId="{B6157509-2A60-4F8C-8AF7-F33FBEB9ED63}" type="presParOf" srcId="{AE819067-E4FE-4128-B106-7061659BF621}" destId="{F89DD711-42EB-4EE9-8C59-CB1B602F2C5E}" srcOrd="1" destOrd="0" presId="urn:microsoft.com/office/officeart/2005/8/layout/orgChart1"/>
    <dgm:cxn modelId="{F55B784B-5203-4EEE-9C65-15E8BE235FE2}" type="presParOf" srcId="{67A7836B-0043-46D5-8DAF-CE129B924473}" destId="{45DC3297-B146-4CAA-8DE3-9CFC7CFB8CEF}" srcOrd="1" destOrd="0" presId="urn:microsoft.com/office/officeart/2005/8/layout/orgChart1"/>
    <dgm:cxn modelId="{EF4EFF6F-2839-4F2C-893B-3D24026358B4}" type="presParOf" srcId="{67A7836B-0043-46D5-8DAF-CE129B924473}" destId="{9D357E23-F724-454C-817A-2AD468EE2A9D}" srcOrd="2" destOrd="0" presId="urn:microsoft.com/office/officeart/2005/8/layout/orgChart1"/>
    <dgm:cxn modelId="{077B9F88-0893-45A8-A306-4D6DCA8ECFA2}" type="presParOf" srcId="{0061EA5B-6CA4-482B-B1BE-00AC6F1C4049}" destId="{605FC8F4-F8A1-4ABF-94DB-6ED8A32599A4}" srcOrd="2" destOrd="0" presId="urn:microsoft.com/office/officeart/2005/8/layout/orgChart1"/>
    <dgm:cxn modelId="{18D8D220-4698-4728-87CD-49EE46442C64}" type="presParOf" srcId="{605FC8F4-F8A1-4ABF-94DB-6ED8A32599A4}" destId="{9AA20D05-1819-4886-9513-9B7D161B4E62}" srcOrd="0" destOrd="0" presId="urn:microsoft.com/office/officeart/2005/8/layout/orgChart1"/>
    <dgm:cxn modelId="{99C9E641-2EDD-4EAC-A925-2FE2A4F4E01D}" type="presParOf" srcId="{605FC8F4-F8A1-4ABF-94DB-6ED8A32599A4}" destId="{55485ADF-BC64-42D8-90D3-143CC483EE46}" srcOrd="1" destOrd="0" presId="urn:microsoft.com/office/officeart/2005/8/layout/orgChart1"/>
    <dgm:cxn modelId="{CC014F82-454F-4DC2-985A-0A71E0B2897A}" type="presParOf" srcId="{55485ADF-BC64-42D8-90D3-143CC483EE46}" destId="{E07758C9-A7BB-47B9-9762-AE2EE0EBAF6E}" srcOrd="0" destOrd="0" presId="urn:microsoft.com/office/officeart/2005/8/layout/orgChart1"/>
    <dgm:cxn modelId="{40396A8E-5852-4920-BC95-A3183CBCB76F}" type="presParOf" srcId="{E07758C9-A7BB-47B9-9762-AE2EE0EBAF6E}" destId="{8E4A2BED-BE53-4232-8903-C64E474A1BE9}" srcOrd="0" destOrd="0" presId="urn:microsoft.com/office/officeart/2005/8/layout/orgChart1"/>
    <dgm:cxn modelId="{F315F896-1FAB-4A99-B5E5-7423508A7C29}" type="presParOf" srcId="{E07758C9-A7BB-47B9-9762-AE2EE0EBAF6E}" destId="{CBF4E99D-CEB8-4EFE-8350-2E09BC9F4DAD}" srcOrd="1" destOrd="0" presId="urn:microsoft.com/office/officeart/2005/8/layout/orgChart1"/>
    <dgm:cxn modelId="{619357D9-316E-48C3-82BB-A5ECCBC5D2BF}" type="presParOf" srcId="{55485ADF-BC64-42D8-90D3-143CC483EE46}" destId="{C3A1E9C4-E8F1-49C9-BD01-E8836888DB77}" srcOrd="1" destOrd="0" presId="urn:microsoft.com/office/officeart/2005/8/layout/orgChart1"/>
    <dgm:cxn modelId="{71499E46-A04C-411A-80AF-6506D165E237}" type="presParOf" srcId="{55485ADF-BC64-42D8-90D3-143CC483EE46}" destId="{B1C39D44-CD43-4959-B9F4-2E79B0FB8222}" srcOrd="2" destOrd="0" presId="urn:microsoft.com/office/officeart/2005/8/layout/orgChart1"/>
    <dgm:cxn modelId="{E6C4C63B-7D45-43A1-898E-A189DC0C8A98}" type="presParOf" srcId="{605FC8F4-F8A1-4ABF-94DB-6ED8A32599A4}" destId="{A491F148-69D5-4917-B224-E2E5E4F13570}" srcOrd="2" destOrd="0" presId="urn:microsoft.com/office/officeart/2005/8/layout/orgChart1"/>
    <dgm:cxn modelId="{B9E8284E-BAEA-494A-B204-4B8367C5D5D3}" type="presParOf" srcId="{605FC8F4-F8A1-4ABF-94DB-6ED8A32599A4}" destId="{87568553-C213-43EE-BA35-8A08645A1E27}" srcOrd="3" destOrd="0" presId="urn:microsoft.com/office/officeart/2005/8/layout/orgChart1"/>
    <dgm:cxn modelId="{AD665B50-5720-4586-BC88-86F7160D8B5F}" type="presParOf" srcId="{87568553-C213-43EE-BA35-8A08645A1E27}" destId="{4FAB9D1E-02C0-482D-BC02-F2B5CA266B7C}" srcOrd="0" destOrd="0" presId="urn:microsoft.com/office/officeart/2005/8/layout/orgChart1"/>
    <dgm:cxn modelId="{7D7CD725-6EB5-47E7-9B63-1C377F6C346C}" type="presParOf" srcId="{4FAB9D1E-02C0-482D-BC02-F2B5CA266B7C}" destId="{1E30E32C-56F5-406D-8852-E8832E49AE5D}" srcOrd="0" destOrd="0" presId="urn:microsoft.com/office/officeart/2005/8/layout/orgChart1"/>
    <dgm:cxn modelId="{B12D59BF-4481-4FDF-9A8F-08E779CDE307}" type="presParOf" srcId="{4FAB9D1E-02C0-482D-BC02-F2B5CA266B7C}" destId="{71395DC6-75AD-4AB1-8FF6-5F04FD52BFE4}" srcOrd="1" destOrd="0" presId="urn:microsoft.com/office/officeart/2005/8/layout/orgChart1"/>
    <dgm:cxn modelId="{CF6C10CB-E930-44A8-90EE-78CD9C76D9D2}" type="presParOf" srcId="{87568553-C213-43EE-BA35-8A08645A1E27}" destId="{C00DC2B9-646D-451B-9249-0034D8437E18}" srcOrd="1" destOrd="0" presId="urn:microsoft.com/office/officeart/2005/8/layout/orgChart1"/>
    <dgm:cxn modelId="{E2C11AA7-A255-4D92-8792-EE6E33112118}" type="presParOf" srcId="{87568553-C213-43EE-BA35-8A08645A1E27}" destId="{F2778166-D4F5-48CA-9DB4-BCED764B1D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E31D18C-A0AA-4546-8EA2-737EFCCF5FFA}" type="doc">
      <dgm:prSet loTypeId="urn:microsoft.com/office/officeart/2005/8/layout/hierarchy3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zh-CN" altLang="en-US"/>
        </a:p>
      </dgm:t>
    </dgm:pt>
    <dgm:pt modelId="{BEE09BCE-B562-4C58-B893-F34BD53CEB3B}">
      <dgm:prSet phldrT="[文本]" custT="1"/>
      <dgm:spPr/>
      <dgm:t>
        <a:bodyPr/>
        <a:lstStyle/>
        <a:p>
          <a:r>
            <a:rPr lang="zh-CN" altLang="en-US" sz="2800" b="1" dirty="0" smtClean="0"/>
            <a:t>“推”什么？</a:t>
          </a:r>
          <a:endParaRPr lang="en-US" altLang="zh-CN" sz="2800" b="1" dirty="0" smtClean="0"/>
        </a:p>
      </dgm:t>
    </dgm:pt>
    <dgm:pt modelId="{6AC66902-4F03-49B6-A78E-3E1C08779FD7}" cxnId="{B75D3AEC-7BBC-40B0-BF89-C448D6353952}" type="parTrans">
      <dgm:prSet/>
      <dgm:spPr/>
      <dgm:t>
        <a:bodyPr/>
        <a:lstStyle/>
        <a:p>
          <a:endParaRPr lang="zh-CN" altLang="en-US"/>
        </a:p>
      </dgm:t>
    </dgm:pt>
    <dgm:pt modelId="{EE22F33E-E694-44BF-A93A-DF199997FA13}" cxnId="{B75D3AEC-7BBC-40B0-BF89-C448D6353952}" type="sibTrans">
      <dgm:prSet/>
      <dgm:spPr/>
      <dgm:t>
        <a:bodyPr/>
        <a:lstStyle/>
        <a:p>
          <a:endParaRPr lang="zh-CN" altLang="en-US"/>
        </a:p>
      </dgm:t>
    </dgm:pt>
    <dgm:pt modelId="{3B33DA10-8668-49BD-AD00-F9A8233FEE7F}">
      <dgm:prSet phldrT="[文本]" custT="1"/>
      <dgm:spPr/>
      <dgm:t>
        <a:bodyPr/>
        <a:lstStyle/>
        <a:p>
          <a:r>
            <a:rPr lang="zh-CN" altLang="en-US" sz="2000" b="1" dirty="0" smtClean="0">
              <a:solidFill>
                <a:srgbClr val="C00000"/>
              </a:solidFill>
            </a:rPr>
            <a:t>推出党员具体行动 </a:t>
          </a:r>
          <a:endParaRPr lang="en-US" altLang="zh-CN" sz="2000" b="1" dirty="0" smtClean="0">
            <a:solidFill>
              <a:srgbClr val="C00000"/>
            </a:solidFill>
          </a:endParaRPr>
        </a:p>
        <a:p>
          <a:r>
            <a:rPr lang="zh-CN" altLang="en-US" sz="2000" b="1" dirty="0" smtClean="0">
              <a:solidFill>
                <a:srgbClr val="C00000"/>
              </a:solidFill>
            </a:rPr>
            <a:t>推出制度机制</a:t>
          </a:r>
          <a:r>
            <a:rPr lang="zh-CN" altLang="en-US" sz="2000" b="1" dirty="0" smtClean="0">
              <a:solidFill>
                <a:srgbClr val="C00000"/>
              </a:solidFill>
            </a:rPr>
            <a:t>层面的东西</a:t>
          </a:r>
          <a:endParaRPr lang="zh-CN" altLang="en-US" sz="2000" b="1" dirty="0">
            <a:solidFill>
              <a:srgbClr val="C00000"/>
            </a:solidFill>
          </a:endParaRPr>
        </a:p>
      </dgm:t>
    </dgm:pt>
    <dgm:pt modelId="{42B9E536-1E1C-4547-9B0C-C0831E22FFCD}" cxnId="{490D07BD-5E25-457A-A057-EF710390BE7A}" type="parTrans">
      <dgm:prSet/>
      <dgm:spPr/>
      <dgm:t>
        <a:bodyPr/>
        <a:lstStyle/>
        <a:p>
          <a:endParaRPr lang="zh-CN" altLang="en-US"/>
        </a:p>
      </dgm:t>
    </dgm:pt>
    <dgm:pt modelId="{B7A50F9E-2238-431C-94E4-FE8335C8B7A3}" cxnId="{490D07BD-5E25-457A-A057-EF710390BE7A}" type="sibTrans">
      <dgm:prSet/>
      <dgm:spPr/>
      <dgm:t>
        <a:bodyPr/>
        <a:lstStyle/>
        <a:p>
          <a:endParaRPr lang="zh-CN" altLang="en-US"/>
        </a:p>
      </dgm:t>
    </dgm:pt>
    <dgm:pt modelId="{186FC7B4-EFB5-416F-A420-7C82C386411F}">
      <dgm:prSet phldrT="[文本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zh-CN" altLang="en-US" sz="2800" b="1" dirty="0" smtClean="0"/>
            <a:t>怎么推？</a:t>
          </a:r>
          <a:endParaRPr lang="zh-CN" altLang="en-US" sz="2800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dirty="0"/>
        </a:p>
      </dgm:t>
    </dgm:pt>
    <dgm:pt modelId="{5A487CC6-E466-4F34-BB7A-51B90390B02D}" cxnId="{E7543082-4E8A-417C-9571-9C8DCB5BD9B4}" type="parTrans">
      <dgm:prSet/>
      <dgm:spPr/>
      <dgm:t>
        <a:bodyPr/>
        <a:lstStyle/>
        <a:p>
          <a:endParaRPr lang="zh-CN" altLang="en-US"/>
        </a:p>
      </dgm:t>
    </dgm:pt>
    <dgm:pt modelId="{9D4C5DA7-6F90-4607-810C-2E39CC316B69}" cxnId="{E7543082-4E8A-417C-9571-9C8DCB5BD9B4}" type="sibTrans">
      <dgm:prSet/>
      <dgm:spPr/>
      <dgm:t>
        <a:bodyPr/>
        <a:lstStyle/>
        <a:p>
          <a:endParaRPr lang="zh-CN" altLang="en-US"/>
        </a:p>
      </dgm:t>
    </dgm:pt>
    <dgm:pt modelId="{4E8CC52C-2CD0-4C1D-AA2D-76C2290F8C4D}">
      <dgm:prSet phldrT="[文本]"/>
      <dgm:spPr/>
      <dgm:t>
        <a:bodyPr/>
        <a:lstStyle/>
        <a:p>
          <a:pPr algn="l"/>
          <a:r>
            <a:rPr lang="zh-CN" altLang="en-US" b="0" dirty="0" smtClean="0">
              <a:solidFill>
                <a:srgbClr val="C00000"/>
              </a:solidFill>
            </a:rPr>
            <a:t>支部活动点评反馈</a:t>
          </a:r>
          <a:endParaRPr lang="zh-CN" altLang="en-US" dirty="0">
            <a:solidFill>
              <a:srgbClr val="C00000"/>
            </a:solidFill>
          </a:endParaRPr>
        </a:p>
      </dgm:t>
    </dgm:pt>
    <dgm:pt modelId="{2EFA7529-2102-4F9E-932E-158C3AEB7F79}" cxnId="{654B94C1-1B8D-4103-95C5-6FCA5CD50DE2}" type="parTrans">
      <dgm:prSet/>
      <dgm:spPr/>
      <dgm:t>
        <a:bodyPr/>
        <a:lstStyle/>
        <a:p>
          <a:endParaRPr lang="zh-CN" altLang="en-US"/>
        </a:p>
      </dgm:t>
    </dgm:pt>
    <dgm:pt modelId="{552AD83B-6B64-4918-A3FC-64D1E9F58DAE}" cxnId="{654B94C1-1B8D-4103-95C5-6FCA5CD50DE2}" type="sibTrans">
      <dgm:prSet/>
      <dgm:spPr/>
      <dgm:t>
        <a:bodyPr/>
        <a:lstStyle/>
        <a:p>
          <a:endParaRPr lang="zh-CN" altLang="en-US"/>
        </a:p>
      </dgm:t>
    </dgm:pt>
    <dgm:pt modelId="{BAAF13FA-8CDE-4DBD-8888-487DC580114E}">
      <dgm:prSet phldrT="[文本]"/>
      <dgm:spPr/>
      <dgm:t>
        <a:bodyPr/>
        <a:lstStyle/>
        <a:p>
          <a:pPr algn="l"/>
          <a:r>
            <a:rPr lang="zh-CN" altLang="en-US" b="0" dirty="0" smtClean="0">
              <a:solidFill>
                <a:srgbClr val="C00000"/>
              </a:solidFill>
            </a:rPr>
            <a:t>采纳党员提出的建设性意见</a:t>
          </a:r>
          <a:endParaRPr lang="en-US" altLang="zh-CN" b="0" dirty="0" smtClean="0">
            <a:solidFill>
              <a:srgbClr val="C00000"/>
            </a:solidFill>
          </a:endParaRPr>
        </a:p>
        <a:p>
          <a:pPr algn="l"/>
          <a:r>
            <a:rPr lang="zh-CN" altLang="en-US" b="0" dirty="0" smtClean="0">
              <a:solidFill>
                <a:srgbClr val="C00000"/>
              </a:solidFill>
            </a:rPr>
            <a:t>促进</a:t>
          </a:r>
          <a:r>
            <a:rPr lang="zh-CN" altLang="en-US" b="0" dirty="0" smtClean="0">
              <a:solidFill>
                <a:srgbClr val="C00000"/>
              </a:solidFill>
            </a:rPr>
            <a:t>党建和业务工作相互融入</a:t>
          </a:r>
        </a:p>
      </dgm:t>
    </dgm:pt>
    <dgm:pt modelId="{DC7F3428-E8D6-4AFF-9AAA-C5BAF6AE4CDF}" cxnId="{034B9A7B-61DC-4D22-A16B-95D1759CE3B8}" type="parTrans">
      <dgm:prSet/>
      <dgm:spPr/>
      <dgm:t>
        <a:bodyPr/>
        <a:lstStyle/>
        <a:p>
          <a:endParaRPr lang="zh-CN" altLang="en-US"/>
        </a:p>
      </dgm:t>
    </dgm:pt>
    <dgm:pt modelId="{09301170-D3B2-416A-A1C3-01A05804644E}" cxnId="{034B9A7B-61DC-4D22-A16B-95D1759CE3B8}" type="sibTrans">
      <dgm:prSet/>
      <dgm:spPr/>
      <dgm:t>
        <a:bodyPr/>
        <a:lstStyle/>
        <a:p>
          <a:endParaRPr lang="zh-CN" altLang="en-US"/>
        </a:p>
      </dgm:t>
    </dgm:pt>
    <dgm:pt modelId="{85837AB5-0997-4D87-A86E-5E1AEA64FF1C}">
      <dgm:prSet phldrT="[文本]"/>
      <dgm:spPr/>
      <dgm:t>
        <a:bodyPr/>
        <a:lstStyle/>
        <a:p>
          <a:pPr algn="l"/>
          <a:r>
            <a:rPr lang="zh-CN" altLang="en-US" b="0" dirty="0" smtClean="0">
              <a:solidFill>
                <a:srgbClr val="C00000"/>
              </a:solidFill>
            </a:rPr>
            <a:t>精品篇目运用推荐</a:t>
          </a:r>
          <a:endParaRPr lang="zh-CN" altLang="en-US" dirty="0">
            <a:solidFill>
              <a:srgbClr val="C00000"/>
            </a:solidFill>
          </a:endParaRPr>
        </a:p>
      </dgm:t>
    </dgm:pt>
    <dgm:pt modelId="{5E8ED9EC-0E99-4646-87CF-0B5A2C69450C}" cxnId="{44365C1C-BE82-458D-80E6-21C1FB0CF679}" type="parTrans">
      <dgm:prSet/>
      <dgm:spPr/>
      <dgm:t>
        <a:bodyPr/>
        <a:lstStyle/>
        <a:p>
          <a:endParaRPr lang="zh-CN" altLang="en-US"/>
        </a:p>
      </dgm:t>
    </dgm:pt>
    <dgm:pt modelId="{3C5E0CB4-13EC-47C8-8968-01AE75FB7564}" cxnId="{44365C1C-BE82-458D-80E6-21C1FB0CF679}" type="sibTrans">
      <dgm:prSet/>
      <dgm:spPr/>
      <dgm:t>
        <a:bodyPr/>
        <a:lstStyle/>
        <a:p>
          <a:endParaRPr lang="zh-CN" altLang="en-US"/>
        </a:p>
      </dgm:t>
    </dgm:pt>
    <dgm:pt modelId="{32F6FC1A-91B1-411B-9AD2-7AFDC40B30AE}">
      <dgm:prSet phldrT="[文本]"/>
      <dgm:spPr/>
      <dgm:t>
        <a:bodyPr/>
        <a:lstStyle/>
        <a:p>
          <a:pPr algn="l"/>
          <a:r>
            <a:rPr lang="zh-CN" altLang="en-US" b="0" dirty="0" smtClean="0">
              <a:solidFill>
                <a:srgbClr val="C00000"/>
              </a:solidFill>
            </a:rPr>
            <a:t>党员网上活动室展示</a:t>
          </a:r>
          <a:endParaRPr lang="zh-CN" altLang="en-US" dirty="0">
            <a:solidFill>
              <a:srgbClr val="C00000"/>
            </a:solidFill>
          </a:endParaRPr>
        </a:p>
      </dgm:t>
    </dgm:pt>
    <dgm:pt modelId="{477CEF8D-0044-4FD5-86BF-F7562F815990}" cxnId="{1C3D142E-1846-4204-8C82-8B5BED555F51}" type="parTrans">
      <dgm:prSet/>
      <dgm:spPr/>
      <dgm:t>
        <a:bodyPr/>
        <a:lstStyle/>
        <a:p>
          <a:endParaRPr lang="zh-CN" altLang="en-US"/>
        </a:p>
      </dgm:t>
    </dgm:pt>
    <dgm:pt modelId="{1D86BC1D-7CE0-4423-8846-C1AD01E21EF3}" cxnId="{1C3D142E-1846-4204-8C82-8B5BED555F51}" type="sibTrans">
      <dgm:prSet/>
      <dgm:spPr/>
      <dgm:t>
        <a:bodyPr/>
        <a:lstStyle/>
        <a:p>
          <a:endParaRPr lang="zh-CN" altLang="en-US"/>
        </a:p>
      </dgm:t>
    </dgm:pt>
    <dgm:pt modelId="{1CA7D7F6-489F-41F9-90C0-3E52A8A619FE}" type="pres">
      <dgm:prSet presAssocID="{BE31D18C-A0AA-4546-8EA2-737EFCCF5FF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40A98292-7110-42C1-AFED-FA7431A8996E}" type="pres">
      <dgm:prSet presAssocID="{BEE09BCE-B562-4C58-B893-F34BD53CEB3B}" presName="root" presStyleCnt="0"/>
      <dgm:spPr/>
    </dgm:pt>
    <dgm:pt modelId="{5022B023-AEA3-4FA3-AC09-B889B2889410}" type="pres">
      <dgm:prSet presAssocID="{BEE09BCE-B562-4C58-B893-F34BD53CEB3B}" presName="rootComposite" presStyleCnt="0"/>
      <dgm:spPr/>
    </dgm:pt>
    <dgm:pt modelId="{55A9410F-3B24-4639-B767-973D61A29920}" type="pres">
      <dgm:prSet presAssocID="{BEE09BCE-B562-4C58-B893-F34BD53CEB3B}" presName="rootText" presStyleLbl="node1" presStyleIdx="0" presStyleCnt="2" custScaleX="205970" custScaleY="165650" custLinFactNeighborX="7831" custLinFactNeighborY="31734"/>
      <dgm:spPr/>
      <dgm:t>
        <a:bodyPr/>
        <a:lstStyle/>
        <a:p>
          <a:endParaRPr lang="zh-CN" altLang="en-US"/>
        </a:p>
      </dgm:t>
    </dgm:pt>
    <dgm:pt modelId="{75B039E4-329E-4B32-B6AA-E667D734DC56}" type="pres">
      <dgm:prSet presAssocID="{BEE09BCE-B562-4C58-B893-F34BD53CEB3B}" presName="rootConnector" presStyleLbl="node1" presStyleIdx="0" presStyleCnt="2"/>
      <dgm:spPr/>
      <dgm:t>
        <a:bodyPr/>
        <a:lstStyle/>
        <a:p>
          <a:endParaRPr lang="zh-CN" altLang="en-US"/>
        </a:p>
      </dgm:t>
    </dgm:pt>
    <dgm:pt modelId="{0C33BB97-E06F-4113-9C6F-D2A99AB18D81}" type="pres">
      <dgm:prSet presAssocID="{BEE09BCE-B562-4C58-B893-F34BD53CEB3B}" presName="childShape" presStyleCnt="0"/>
      <dgm:spPr/>
    </dgm:pt>
    <dgm:pt modelId="{610EEF18-1F65-46E2-8DDE-02F797931147}" type="pres">
      <dgm:prSet presAssocID="{42B9E536-1E1C-4547-9B0C-C0831E22FFCD}" presName="Name13" presStyleLbl="parChTrans1D2" presStyleIdx="0" presStyleCnt="5"/>
      <dgm:spPr/>
      <dgm:t>
        <a:bodyPr/>
        <a:lstStyle/>
        <a:p>
          <a:endParaRPr lang="zh-CN" altLang="en-US"/>
        </a:p>
      </dgm:t>
    </dgm:pt>
    <dgm:pt modelId="{2EECA0AB-5098-4D4D-8DF8-636A9EEC45EC}" type="pres">
      <dgm:prSet presAssocID="{3B33DA10-8668-49BD-AD00-F9A8233FEE7F}" presName="childText" presStyleLbl="bgAcc1" presStyleIdx="0" presStyleCnt="5" custScaleX="209934" custScaleY="225945" custLinFactY="96873" custLinFactNeighborX="23699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ADED001-49D6-4C24-82ED-F77842F6DDD7}" type="pres">
      <dgm:prSet presAssocID="{186FC7B4-EFB5-416F-A420-7C82C386411F}" presName="root" presStyleCnt="0"/>
      <dgm:spPr/>
    </dgm:pt>
    <dgm:pt modelId="{B7443BB8-649C-43E7-84AE-53E415EE6DB4}" type="pres">
      <dgm:prSet presAssocID="{186FC7B4-EFB5-416F-A420-7C82C386411F}" presName="rootComposite" presStyleCnt="0"/>
      <dgm:spPr/>
    </dgm:pt>
    <dgm:pt modelId="{38A38CC1-F86B-48AC-925A-5EA531FE475A}" type="pres">
      <dgm:prSet presAssocID="{186FC7B4-EFB5-416F-A420-7C82C386411F}" presName="rootText" presStyleLbl="node1" presStyleIdx="1" presStyleCnt="2" custScaleX="286176" custScaleY="157344" custLinFactNeighborX="38471" custLinFactNeighborY="31734"/>
      <dgm:spPr/>
      <dgm:t>
        <a:bodyPr/>
        <a:lstStyle/>
        <a:p>
          <a:endParaRPr lang="zh-CN" altLang="en-US"/>
        </a:p>
      </dgm:t>
    </dgm:pt>
    <dgm:pt modelId="{6A52D6A2-5A22-4987-B6FF-05D145A80DDE}" type="pres">
      <dgm:prSet presAssocID="{186FC7B4-EFB5-416F-A420-7C82C386411F}" presName="rootConnector" presStyleLbl="node1" presStyleIdx="1" presStyleCnt="2"/>
      <dgm:spPr/>
      <dgm:t>
        <a:bodyPr/>
        <a:lstStyle/>
        <a:p>
          <a:endParaRPr lang="zh-CN" altLang="en-US"/>
        </a:p>
      </dgm:t>
    </dgm:pt>
    <dgm:pt modelId="{4F861EBA-25FB-495C-A65B-2B2142985A95}" type="pres">
      <dgm:prSet presAssocID="{186FC7B4-EFB5-416F-A420-7C82C386411F}" presName="childShape" presStyleCnt="0"/>
      <dgm:spPr/>
    </dgm:pt>
    <dgm:pt modelId="{BDF11A19-CE6A-4649-861D-EF4B9718950D}" type="pres">
      <dgm:prSet presAssocID="{2EFA7529-2102-4F9E-932E-158C3AEB7F79}" presName="Name13" presStyleLbl="parChTrans1D2" presStyleIdx="1" presStyleCnt="5" custSzX="530372"/>
      <dgm:spPr/>
      <dgm:t>
        <a:bodyPr/>
        <a:lstStyle/>
        <a:p>
          <a:endParaRPr lang="zh-CN" altLang="en-US"/>
        </a:p>
      </dgm:t>
    </dgm:pt>
    <dgm:pt modelId="{564CC425-3293-4017-B533-585FE0CCF4C5}" type="pres">
      <dgm:prSet presAssocID="{4E8CC52C-2CD0-4C1D-AA2D-76C2290F8C4D}" presName="childText" presStyleLbl="bgAcc1" presStyleIdx="1" presStyleCnt="5" custScaleX="198027" custLinFactNeighborX="46381" custLinFactNeighborY="2728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FE521E-804E-4D86-998A-EF14B9F7EB53}" type="pres">
      <dgm:prSet presAssocID="{5E8ED9EC-0E99-4646-87CF-0B5A2C69450C}" presName="Name13" presStyleLbl="parChTrans1D2" presStyleIdx="2" presStyleCnt="5" custSzX="631823"/>
      <dgm:spPr/>
      <dgm:t>
        <a:bodyPr/>
        <a:lstStyle/>
        <a:p>
          <a:endParaRPr lang="zh-CN" altLang="en-US"/>
        </a:p>
      </dgm:t>
    </dgm:pt>
    <dgm:pt modelId="{83BFD986-0158-48EE-98E1-667139866EDA}" type="pres">
      <dgm:prSet presAssocID="{85837AB5-0997-4D87-A86E-5E1AEA64FF1C}" presName="childText" presStyleLbl="bgAcc1" presStyleIdx="2" presStyleCnt="5" custScaleX="199175" custLinFactNeighborX="49601" custLinFactNeighborY="692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691D98C-4102-42B9-A7E9-9C7A959B85A3}" type="pres">
      <dgm:prSet presAssocID="{477CEF8D-0044-4FD5-86BF-F7562F815990}" presName="Name13" presStyleLbl="parChTrans1D2" presStyleIdx="3" presStyleCnt="5" custSzX="399499"/>
      <dgm:spPr/>
      <dgm:t>
        <a:bodyPr/>
        <a:lstStyle/>
        <a:p>
          <a:endParaRPr lang="zh-CN" altLang="en-US"/>
        </a:p>
      </dgm:t>
    </dgm:pt>
    <dgm:pt modelId="{B8C73052-C882-47A7-85F4-F2E6136EF9E5}" type="pres">
      <dgm:prSet presAssocID="{32F6FC1A-91B1-411B-9AD2-7AFDC40B30AE}" presName="childText" presStyleLbl="bgAcc1" presStyleIdx="3" presStyleCnt="5" custScaleX="200576" custLinFactNeighborX="45364" custLinFactNeighborY="-296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14CBA79-6CA9-4750-AD42-5578A5EFAA56}" type="pres">
      <dgm:prSet presAssocID="{DC7F3428-E8D6-4AFF-9AAA-C5BAF6AE4CDF}" presName="Name13" presStyleLbl="parChTrans1D2" presStyleIdx="4" presStyleCnt="5" custSzX="696289"/>
      <dgm:spPr/>
      <dgm:t>
        <a:bodyPr/>
        <a:lstStyle/>
        <a:p>
          <a:endParaRPr lang="zh-CN" altLang="en-US"/>
        </a:p>
      </dgm:t>
    </dgm:pt>
    <dgm:pt modelId="{CE84760B-BACD-44CD-BF60-F9E9B254EDAF}" type="pres">
      <dgm:prSet presAssocID="{BAAF13FA-8CDE-4DBD-8888-487DC580114E}" presName="childText" presStyleLbl="bgAcc1" presStyleIdx="4" presStyleCnt="5" custScaleX="300265" custLinFactNeighborX="62856" custLinFactNeighborY="-289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018F604-E9CF-49A6-996F-1521CB4886CE}" type="presOf" srcId="{2EFA7529-2102-4F9E-932E-158C3AEB7F79}" destId="{BDF11A19-CE6A-4649-861D-EF4B9718950D}" srcOrd="0" destOrd="0" presId="urn:microsoft.com/office/officeart/2005/8/layout/hierarchy3"/>
    <dgm:cxn modelId="{B75D3AEC-7BBC-40B0-BF89-C448D6353952}" srcId="{BE31D18C-A0AA-4546-8EA2-737EFCCF5FFA}" destId="{BEE09BCE-B562-4C58-B893-F34BD53CEB3B}" srcOrd="0" destOrd="0" parTransId="{6AC66902-4F03-49B6-A78E-3E1C08779FD7}" sibTransId="{EE22F33E-E694-44BF-A93A-DF199997FA13}"/>
    <dgm:cxn modelId="{654B94C1-1B8D-4103-95C5-6FCA5CD50DE2}" srcId="{186FC7B4-EFB5-416F-A420-7C82C386411F}" destId="{4E8CC52C-2CD0-4C1D-AA2D-76C2290F8C4D}" srcOrd="0" destOrd="0" parTransId="{2EFA7529-2102-4F9E-932E-158C3AEB7F79}" sibTransId="{552AD83B-6B64-4918-A3FC-64D1E9F58DAE}"/>
    <dgm:cxn modelId="{AE389511-218B-4B66-B737-A573278C93EF}" type="presOf" srcId="{32F6FC1A-91B1-411B-9AD2-7AFDC40B30AE}" destId="{B8C73052-C882-47A7-85F4-F2E6136EF9E5}" srcOrd="0" destOrd="0" presId="urn:microsoft.com/office/officeart/2005/8/layout/hierarchy3"/>
    <dgm:cxn modelId="{335B027A-3D3E-4FFC-AB5B-C8B9F23F631E}" type="presOf" srcId="{BE31D18C-A0AA-4546-8EA2-737EFCCF5FFA}" destId="{1CA7D7F6-489F-41F9-90C0-3E52A8A619FE}" srcOrd="0" destOrd="0" presId="urn:microsoft.com/office/officeart/2005/8/layout/hierarchy3"/>
    <dgm:cxn modelId="{DF9F4D99-7EBF-4C26-9DD1-6509C1B3221D}" type="presOf" srcId="{BEE09BCE-B562-4C58-B893-F34BD53CEB3B}" destId="{55A9410F-3B24-4639-B767-973D61A29920}" srcOrd="0" destOrd="0" presId="urn:microsoft.com/office/officeart/2005/8/layout/hierarchy3"/>
    <dgm:cxn modelId="{44365C1C-BE82-458D-80E6-21C1FB0CF679}" srcId="{186FC7B4-EFB5-416F-A420-7C82C386411F}" destId="{85837AB5-0997-4D87-A86E-5E1AEA64FF1C}" srcOrd="1" destOrd="0" parTransId="{5E8ED9EC-0E99-4646-87CF-0B5A2C69450C}" sibTransId="{3C5E0CB4-13EC-47C8-8968-01AE75FB7564}"/>
    <dgm:cxn modelId="{1349B87D-D705-46DB-86D4-ED8C747368D9}" type="presOf" srcId="{477CEF8D-0044-4FD5-86BF-F7562F815990}" destId="{7691D98C-4102-42B9-A7E9-9C7A959B85A3}" srcOrd="0" destOrd="0" presId="urn:microsoft.com/office/officeart/2005/8/layout/hierarchy3"/>
    <dgm:cxn modelId="{C19F076A-3DF4-4320-B84C-1523B99586F6}" type="presOf" srcId="{5E8ED9EC-0E99-4646-87CF-0B5A2C69450C}" destId="{71FE521E-804E-4D86-998A-EF14B9F7EB53}" srcOrd="0" destOrd="0" presId="urn:microsoft.com/office/officeart/2005/8/layout/hierarchy3"/>
    <dgm:cxn modelId="{490D07BD-5E25-457A-A057-EF710390BE7A}" srcId="{BEE09BCE-B562-4C58-B893-F34BD53CEB3B}" destId="{3B33DA10-8668-49BD-AD00-F9A8233FEE7F}" srcOrd="0" destOrd="0" parTransId="{42B9E536-1E1C-4547-9B0C-C0831E22FFCD}" sibTransId="{B7A50F9E-2238-431C-94E4-FE8335C8B7A3}"/>
    <dgm:cxn modelId="{1D036EAA-CC32-47E2-B747-D0CA43CEEF25}" type="presOf" srcId="{186FC7B4-EFB5-416F-A420-7C82C386411F}" destId="{38A38CC1-F86B-48AC-925A-5EA531FE475A}" srcOrd="0" destOrd="0" presId="urn:microsoft.com/office/officeart/2005/8/layout/hierarchy3"/>
    <dgm:cxn modelId="{034B9A7B-61DC-4D22-A16B-95D1759CE3B8}" srcId="{186FC7B4-EFB5-416F-A420-7C82C386411F}" destId="{BAAF13FA-8CDE-4DBD-8888-487DC580114E}" srcOrd="3" destOrd="0" parTransId="{DC7F3428-E8D6-4AFF-9AAA-C5BAF6AE4CDF}" sibTransId="{09301170-D3B2-416A-A1C3-01A05804644E}"/>
    <dgm:cxn modelId="{2540C369-A3BB-4CB2-BA6E-52F69DD49652}" type="presOf" srcId="{42B9E536-1E1C-4547-9B0C-C0831E22FFCD}" destId="{610EEF18-1F65-46E2-8DDE-02F797931147}" srcOrd="0" destOrd="0" presId="urn:microsoft.com/office/officeart/2005/8/layout/hierarchy3"/>
    <dgm:cxn modelId="{1C3D142E-1846-4204-8C82-8B5BED555F51}" srcId="{186FC7B4-EFB5-416F-A420-7C82C386411F}" destId="{32F6FC1A-91B1-411B-9AD2-7AFDC40B30AE}" srcOrd="2" destOrd="0" parTransId="{477CEF8D-0044-4FD5-86BF-F7562F815990}" sibTransId="{1D86BC1D-7CE0-4423-8846-C1AD01E21EF3}"/>
    <dgm:cxn modelId="{B8F4886C-7780-4F2E-8C5B-FEE1513C96D1}" type="presOf" srcId="{4E8CC52C-2CD0-4C1D-AA2D-76C2290F8C4D}" destId="{564CC425-3293-4017-B533-585FE0CCF4C5}" srcOrd="0" destOrd="0" presId="urn:microsoft.com/office/officeart/2005/8/layout/hierarchy3"/>
    <dgm:cxn modelId="{62022AB4-863C-4788-902E-DCB6895FB848}" type="presOf" srcId="{3B33DA10-8668-49BD-AD00-F9A8233FEE7F}" destId="{2EECA0AB-5098-4D4D-8DF8-636A9EEC45EC}" srcOrd="0" destOrd="0" presId="urn:microsoft.com/office/officeart/2005/8/layout/hierarchy3"/>
    <dgm:cxn modelId="{F0AF1C3C-D232-4260-8A42-795F45AB0FD5}" type="presOf" srcId="{BAAF13FA-8CDE-4DBD-8888-487DC580114E}" destId="{CE84760B-BACD-44CD-BF60-F9E9B254EDAF}" srcOrd="0" destOrd="0" presId="urn:microsoft.com/office/officeart/2005/8/layout/hierarchy3"/>
    <dgm:cxn modelId="{9B36A81D-AB12-4F59-AD62-60266BB12ABC}" type="presOf" srcId="{85837AB5-0997-4D87-A86E-5E1AEA64FF1C}" destId="{83BFD986-0158-48EE-98E1-667139866EDA}" srcOrd="0" destOrd="0" presId="urn:microsoft.com/office/officeart/2005/8/layout/hierarchy3"/>
    <dgm:cxn modelId="{E7543082-4E8A-417C-9571-9C8DCB5BD9B4}" srcId="{BE31D18C-A0AA-4546-8EA2-737EFCCF5FFA}" destId="{186FC7B4-EFB5-416F-A420-7C82C386411F}" srcOrd="1" destOrd="0" parTransId="{5A487CC6-E466-4F34-BB7A-51B90390B02D}" sibTransId="{9D4C5DA7-6F90-4607-810C-2E39CC316B69}"/>
    <dgm:cxn modelId="{66AA62E5-EFBB-4888-9D08-7A7AF250941B}" type="presOf" srcId="{BEE09BCE-B562-4C58-B893-F34BD53CEB3B}" destId="{75B039E4-329E-4B32-B6AA-E667D734DC56}" srcOrd="1" destOrd="0" presId="urn:microsoft.com/office/officeart/2005/8/layout/hierarchy3"/>
    <dgm:cxn modelId="{6F69463C-667D-423F-888F-1FD5294CDBD5}" type="presOf" srcId="{DC7F3428-E8D6-4AFF-9AAA-C5BAF6AE4CDF}" destId="{614CBA79-6CA9-4750-AD42-5578A5EFAA56}" srcOrd="0" destOrd="0" presId="urn:microsoft.com/office/officeart/2005/8/layout/hierarchy3"/>
    <dgm:cxn modelId="{FABBC4B9-FF6C-4B76-9934-29A015D1D239}" type="presOf" srcId="{186FC7B4-EFB5-416F-A420-7C82C386411F}" destId="{6A52D6A2-5A22-4987-B6FF-05D145A80DDE}" srcOrd="1" destOrd="0" presId="urn:microsoft.com/office/officeart/2005/8/layout/hierarchy3"/>
    <dgm:cxn modelId="{ABAC130F-3338-4CDE-BA6F-59AD0E77FAF9}" type="presParOf" srcId="{1CA7D7F6-489F-41F9-90C0-3E52A8A619FE}" destId="{40A98292-7110-42C1-AFED-FA7431A8996E}" srcOrd="0" destOrd="0" presId="urn:microsoft.com/office/officeart/2005/8/layout/hierarchy3"/>
    <dgm:cxn modelId="{44DFFB42-2F6E-47DC-80F7-EA4ABE988D2F}" type="presParOf" srcId="{40A98292-7110-42C1-AFED-FA7431A8996E}" destId="{5022B023-AEA3-4FA3-AC09-B889B2889410}" srcOrd="0" destOrd="0" presId="urn:microsoft.com/office/officeart/2005/8/layout/hierarchy3"/>
    <dgm:cxn modelId="{264BF716-D3EF-4971-93DA-9176F63046F0}" type="presParOf" srcId="{5022B023-AEA3-4FA3-AC09-B889B2889410}" destId="{55A9410F-3B24-4639-B767-973D61A29920}" srcOrd="0" destOrd="0" presId="urn:microsoft.com/office/officeart/2005/8/layout/hierarchy3"/>
    <dgm:cxn modelId="{CB19B889-48E1-44CE-A1BB-A2B498DF9E61}" type="presParOf" srcId="{5022B023-AEA3-4FA3-AC09-B889B2889410}" destId="{75B039E4-329E-4B32-B6AA-E667D734DC56}" srcOrd="1" destOrd="0" presId="urn:microsoft.com/office/officeart/2005/8/layout/hierarchy3"/>
    <dgm:cxn modelId="{C33B4D06-3963-4C30-9679-9085211937F1}" type="presParOf" srcId="{40A98292-7110-42C1-AFED-FA7431A8996E}" destId="{0C33BB97-E06F-4113-9C6F-D2A99AB18D81}" srcOrd="1" destOrd="0" presId="urn:microsoft.com/office/officeart/2005/8/layout/hierarchy3"/>
    <dgm:cxn modelId="{34C1CF39-E938-4087-B51F-8547EEB4D8C0}" type="presParOf" srcId="{0C33BB97-E06F-4113-9C6F-D2A99AB18D81}" destId="{610EEF18-1F65-46E2-8DDE-02F797931147}" srcOrd="0" destOrd="0" presId="urn:microsoft.com/office/officeart/2005/8/layout/hierarchy3"/>
    <dgm:cxn modelId="{F270B482-9375-402A-8E06-7162DCB4B245}" type="presParOf" srcId="{0C33BB97-E06F-4113-9C6F-D2A99AB18D81}" destId="{2EECA0AB-5098-4D4D-8DF8-636A9EEC45EC}" srcOrd="1" destOrd="0" presId="urn:microsoft.com/office/officeart/2005/8/layout/hierarchy3"/>
    <dgm:cxn modelId="{83595A87-336A-40B0-8767-F2FE1F13FE68}" type="presParOf" srcId="{1CA7D7F6-489F-41F9-90C0-3E52A8A619FE}" destId="{2ADED001-49D6-4C24-82ED-F77842F6DDD7}" srcOrd="1" destOrd="0" presId="urn:microsoft.com/office/officeart/2005/8/layout/hierarchy3"/>
    <dgm:cxn modelId="{27466E36-BD7F-4C9A-BA50-14159BBBBFCB}" type="presParOf" srcId="{2ADED001-49D6-4C24-82ED-F77842F6DDD7}" destId="{B7443BB8-649C-43E7-84AE-53E415EE6DB4}" srcOrd="0" destOrd="0" presId="urn:microsoft.com/office/officeart/2005/8/layout/hierarchy3"/>
    <dgm:cxn modelId="{DEDCA7CA-6A97-4921-85A0-EFB69E897313}" type="presParOf" srcId="{B7443BB8-649C-43E7-84AE-53E415EE6DB4}" destId="{38A38CC1-F86B-48AC-925A-5EA531FE475A}" srcOrd="0" destOrd="0" presId="urn:microsoft.com/office/officeart/2005/8/layout/hierarchy3"/>
    <dgm:cxn modelId="{1B2E994A-BC6D-4CA1-BBA9-01158D75A4DC}" type="presParOf" srcId="{B7443BB8-649C-43E7-84AE-53E415EE6DB4}" destId="{6A52D6A2-5A22-4987-B6FF-05D145A80DDE}" srcOrd="1" destOrd="0" presId="urn:microsoft.com/office/officeart/2005/8/layout/hierarchy3"/>
    <dgm:cxn modelId="{E4861530-243C-414F-8303-10F043704CDC}" type="presParOf" srcId="{2ADED001-49D6-4C24-82ED-F77842F6DDD7}" destId="{4F861EBA-25FB-495C-A65B-2B2142985A95}" srcOrd="1" destOrd="0" presId="urn:microsoft.com/office/officeart/2005/8/layout/hierarchy3"/>
    <dgm:cxn modelId="{0673E0E0-68F7-4677-96C2-8071A165B84C}" type="presParOf" srcId="{4F861EBA-25FB-495C-A65B-2B2142985A95}" destId="{BDF11A19-CE6A-4649-861D-EF4B9718950D}" srcOrd="0" destOrd="0" presId="urn:microsoft.com/office/officeart/2005/8/layout/hierarchy3"/>
    <dgm:cxn modelId="{9FEE1075-F635-4B70-9555-8A90AE867663}" type="presParOf" srcId="{4F861EBA-25FB-495C-A65B-2B2142985A95}" destId="{564CC425-3293-4017-B533-585FE0CCF4C5}" srcOrd="1" destOrd="0" presId="urn:microsoft.com/office/officeart/2005/8/layout/hierarchy3"/>
    <dgm:cxn modelId="{CE7EF829-1A3B-47EA-BB5C-E28D84B9B48E}" type="presParOf" srcId="{4F861EBA-25FB-495C-A65B-2B2142985A95}" destId="{71FE521E-804E-4D86-998A-EF14B9F7EB53}" srcOrd="2" destOrd="0" presId="urn:microsoft.com/office/officeart/2005/8/layout/hierarchy3"/>
    <dgm:cxn modelId="{BE33492C-1525-4806-868E-470E8020E10C}" type="presParOf" srcId="{4F861EBA-25FB-495C-A65B-2B2142985A95}" destId="{83BFD986-0158-48EE-98E1-667139866EDA}" srcOrd="3" destOrd="0" presId="urn:microsoft.com/office/officeart/2005/8/layout/hierarchy3"/>
    <dgm:cxn modelId="{1E4C5FD6-A168-4414-8215-41D5958BD179}" type="presParOf" srcId="{4F861EBA-25FB-495C-A65B-2B2142985A95}" destId="{7691D98C-4102-42B9-A7E9-9C7A959B85A3}" srcOrd="4" destOrd="0" presId="urn:microsoft.com/office/officeart/2005/8/layout/hierarchy3"/>
    <dgm:cxn modelId="{BEEA4E62-10F2-458A-A0E0-0CC22011EC3F}" type="presParOf" srcId="{4F861EBA-25FB-495C-A65B-2B2142985A95}" destId="{B8C73052-C882-47A7-85F4-F2E6136EF9E5}" srcOrd="5" destOrd="0" presId="urn:microsoft.com/office/officeart/2005/8/layout/hierarchy3"/>
    <dgm:cxn modelId="{DD0E717F-42AC-4167-B8B5-E5E214241DC5}" type="presParOf" srcId="{4F861EBA-25FB-495C-A65B-2B2142985A95}" destId="{614CBA79-6CA9-4750-AD42-5578A5EFAA56}" srcOrd="6" destOrd="0" presId="urn:microsoft.com/office/officeart/2005/8/layout/hierarchy3"/>
    <dgm:cxn modelId="{A8D37BE5-B7DA-467D-9F6B-E904E3E04D08}" type="presParOf" srcId="{4F861EBA-25FB-495C-A65B-2B2142985A95}" destId="{CE84760B-BACD-44CD-BF60-F9E9B254EDA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26A8E2F-5489-43B1-AD69-9AEACA388CB9}" type="doc">
      <dgm:prSet loTypeId="urn:microsoft.com/office/officeart/2005/8/layout/process4" loCatId="list" qsTypeId="urn:microsoft.com/office/officeart/2005/8/quickstyle/3d7" qsCatId="3D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5E1EF536-98CE-4713-9ACB-8FFF01A1AF82}">
      <dgm:prSet phldrT="[文本]" custT="1"/>
      <dgm:spPr/>
      <dgm:t>
        <a:bodyPr/>
        <a:lstStyle/>
        <a:p>
          <a:r>
            <a:rPr lang="zh-CN" altLang="en-US" sz="3600" dirty="0" smtClean="0"/>
            <a:t>“点评审推”评估和结果运用</a:t>
          </a:r>
          <a:endParaRPr lang="zh-CN" altLang="en-US" sz="3600" dirty="0"/>
        </a:p>
      </dgm:t>
    </dgm:pt>
    <dgm:pt modelId="{32797375-EF65-4809-B009-18650188EE27}" cxnId="{296F13A2-F68E-4D1D-BE6C-647009C09FD0}" type="parTrans">
      <dgm:prSet/>
      <dgm:spPr/>
      <dgm:t>
        <a:bodyPr/>
        <a:lstStyle/>
        <a:p>
          <a:endParaRPr lang="zh-CN" altLang="en-US"/>
        </a:p>
      </dgm:t>
    </dgm:pt>
    <dgm:pt modelId="{92720FBC-88D4-4BD3-8753-50B8759C9A10}" cxnId="{296F13A2-F68E-4D1D-BE6C-647009C09FD0}" type="sibTrans">
      <dgm:prSet/>
      <dgm:spPr/>
      <dgm:t>
        <a:bodyPr/>
        <a:lstStyle/>
        <a:p>
          <a:endParaRPr lang="zh-CN" altLang="en-US"/>
        </a:p>
      </dgm:t>
    </dgm:pt>
    <dgm:pt modelId="{2EFEFC82-B62A-44F3-A71A-138A15D2E237}">
      <dgm:prSet phldrT="[文本]" custT="1"/>
      <dgm:spPr/>
      <dgm:t>
        <a:bodyPr/>
        <a:lstStyle/>
        <a:p>
          <a:pPr algn="ctr"/>
          <a:r>
            <a:rPr lang="en-US" altLang="zh-CN" sz="1800" b="1" dirty="0" smtClean="0">
              <a:solidFill>
                <a:srgbClr val="C00000"/>
              </a:solidFill>
            </a:rPr>
            <a:t>1</a:t>
          </a:r>
          <a:r>
            <a:rPr lang="zh-CN" altLang="en-US" sz="1800" b="1" dirty="0" smtClean="0">
              <a:solidFill>
                <a:srgbClr val="C00000"/>
              </a:solidFill>
            </a:rPr>
            <a:t>、实行积分制管理。</a:t>
          </a:r>
          <a:endParaRPr lang="en-US" altLang="zh-CN" sz="1800" b="1" dirty="0" smtClean="0">
            <a:solidFill>
              <a:srgbClr val="C00000"/>
            </a:solidFill>
          </a:endParaRPr>
        </a:p>
        <a:p>
          <a:pPr algn="l"/>
          <a:r>
            <a:rPr lang="zh-CN" altLang="en-US" sz="1800" b="0" dirty="0" smtClean="0"/>
            <a:t>党小组对“点评审推”动态跟进，对报告质量进行每月一评，累计积分。</a:t>
          </a:r>
          <a:endParaRPr lang="zh-CN" altLang="en-US" sz="1800" dirty="0"/>
        </a:p>
      </dgm:t>
    </dgm:pt>
    <dgm:pt modelId="{02F6F8A3-5C53-489F-94C3-0F9CB82EC5F2}" cxnId="{EEA5C7BE-2CE8-4F36-983D-F553E6877E0A}" type="parTrans">
      <dgm:prSet/>
      <dgm:spPr/>
      <dgm:t>
        <a:bodyPr/>
        <a:lstStyle/>
        <a:p>
          <a:endParaRPr lang="zh-CN" altLang="en-US"/>
        </a:p>
      </dgm:t>
    </dgm:pt>
    <dgm:pt modelId="{CA6FE9E6-357B-4CD5-99F8-056ACDAD6809}" cxnId="{EEA5C7BE-2CE8-4F36-983D-F553E6877E0A}" type="sibTrans">
      <dgm:prSet/>
      <dgm:spPr/>
      <dgm:t>
        <a:bodyPr/>
        <a:lstStyle/>
        <a:p>
          <a:endParaRPr lang="zh-CN" altLang="en-US"/>
        </a:p>
      </dgm:t>
    </dgm:pt>
    <dgm:pt modelId="{0A41650F-C678-4B53-AA3A-7CF687EF7810}">
      <dgm:prSet phldrT="[文本]" custT="1"/>
      <dgm:spPr/>
      <dgm:t>
        <a:bodyPr/>
        <a:lstStyle/>
        <a:p>
          <a:pPr algn="l"/>
          <a:r>
            <a:rPr lang="en-US" altLang="zh-CN" sz="1800" b="1" dirty="0" smtClean="0">
              <a:solidFill>
                <a:srgbClr val="C00000"/>
              </a:solidFill>
            </a:rPr>
            <a:t>2</a:t>
          </a:r>
          <a:r>
            <a:rPr lang="zh-CN" altLang="en-US" sz="1800" b="1" dirty="0" smtClean="0">
              <a:solidFill>
                <a:srgbClr val="C00000"/>
              </a:solidFill>
            </a:rPr>
            <a:t>、与党员民主评议结合</a:t>
          </a:r>
          <a:r>
            <a:rPr lang="zh-CN" altLang="en-US" sz="1800" b="1" dirty="0" smtClean="0"/>
            <a:t>。</a:t>
          </a:r>
          <a:endParaRPr lang="en-US" altLang="zh-CN" sz="1800" b="1" dirty="0" smtClean="0"/>
        </a:p>
        <a:p>
          <a:pPr algn="l"/>
          <a:r>
            <a:rPr lang="zh-CN" altLang="en-US" sz="1800" b="0" dirty="0" smtClean="0"/>
            <a:t>纳入专题组织生活会和党员民主评议内容</a:t>
          </a:r>
          <a:endParaRPr lang="en-US" altLang="zh-CN" sz="1800" b="0" dirty="0" smtClean="0"/>
        </a:p>
        <a:p>
          <a:pPr algn="l"/>
          <a:r>
            <a:rPr lang="zh-CN" altLang="en-US" sz="1800" b="0" dirty="0" smtClean="0"/>
            <a:t>党小组专题报告，排名通报。小组长提醒谈话。</a:t>
          </a:r>
          <a:endParaRPr lang="zh-CN" altLang="en-US" sz="1800" dirty="0"/>
        </a:p>
      </dgm:t>
    </dgm:pt>
    <dgm:pt modelId="{C55AACAB-EB37-4E67-B15B-EA31A764419D}" cxnId="{5BDA6103-D286-4CFF-A7C6-DC5103DAA36B}" type="parTrans">
      <dgm:prSet/>
      <dgm:spPr/>
      <dgm:t>
        <a:bodyPr/>
        <a:lstStyle/>
        <a:p>
          <a:endParaRPr lang="zh-CN" altLang="en-US"/>
        </a:p>
      </dgm:t>
    </dgm:pt>
    <dgm:pt modelId="{DE89CD56-2726-4664-884C-A1E0FC93AA5D}" cxnId="{5BDA6103-D286-4CFF-A7C6-DC5103DAA36B}" type="sibTrans">
      <dgm:prSet/>
      <dgm:spPr/>
      <dgm:t>
        <a:bodyPr/>
        <a:lstStyle/>
        <a:p>
          <a:endParaRPr lang="zh-CN" altLang="en-US"/>
        </a:p>
      </dgm:t>
    </dgm:pt>
    <dgm:pt modelId="{E45A7819-B8A1-441E-ADF9-4EE76542438F}">
      <dgm:prSet phldrT="[文本]" custT="1"/>
      <dgm:spPr/>
      <dgm:t>
        <a:bodyPr/>
        <a:lstStyle/>
        <a:p>
          <a:r>
            <a:rPr lang="en-US" altLang="zh-CN" sz="1800" b="1" dirty="0" smtClean="0">
              <a:solidFill>
                <a:srgbClr val="C00000"/>
              </a:solidFill>
            </a:rPr>
            <a:t>3</a:t>
          </a:r>
          <a:r>
            <a:rPr lang="zh-CN" altLang="en-US" sz="1800" b="1" dirty="0" smtClean="0">
              <a:solidFill>
                <a:srgbClr val="C00000"/>
              </a:solidFill>
            </a:rPr>
            <a:t>、与党员评先选优挂钩。</a:t>
          </a:r>
          <a:endParaRPr lang="en-US" altLang="zh-CN" sz="1800" b="1" dirty="0" smtClean="0">
            <a:solidFill>
              <a:srgbClr val="C00000"/>
            </a:solidFill>
          </a:endParaRPr>
        </a:p>
        <a:p>
          <a:r>
            <a:rPr lang="zh-CN" altLang="en-US" sz="1800" b="0" dirty="0" smtClean="0"/>
            <a:t>把党员积分情况，作为党员年度考核、评先选优的前置条件之一，全年累计积分低的，进行诫勉谈话</a:t>
          </a:r>
          <a:r>
            <a:rPr lang="zh-CN" altLang="en-US" sz="2000" b="0" dirty="0" smtClean="0"/>
            <a:t>。</a:t>
          </a:r>
          <a:endParaRPr lang="zh-CN" altLang="en-US" sz="2000" dirty="0"/>
        </a:p>
      </dgm:t>
    </dgm:pt>
    <dgm:pt modelId="{CD939B44-B574-4561-9A1F-EE01D5BA9CD8}" cxnId="{5F856BF3-0EA7-4AC9-A5CE-EC42DDF35E4D}" type="parTrans">
      <dgm:prSet/>
      <dgm:spPr/>
      <dgm:t>
        <a:bodyPr/>
        <a:lstStyle/>
        <a:p>
          <a:endParaRPr lang="zh-CN" altLang="en-US"/>
        </a:p>
      </dgm:t>
    </dgm:pt>
    <dgm:pt modelId="{3A0A415A-C370-46F2-8B5B-73E15F50916B}" cxnId="{5F856BF3-0EA7-4AC9-A5CE-EC42DDF35E4D}" type="sibTrans">
      <dgm:prSet/>
      <dgm:spPr/>
      <dgm:t>
        <a:bodyPr/>
        <a:lstStyle/>
        <a:p>
          <a:endParaRPr lang="zh-CN" altLang="en-US"/>
        </a:p>
      </dgm:t>
    </dgm:pt>
    <dgm:pt modelId="{1EE63F6C-9793-4139-9F70-3DCCF033E2FF}" type="pres">
      <dgm:prSet presAssocID="{226A8E2F-5489-43B1-AD69-9AEACA388C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1EB962A-8249-4AE9-AFE2-BD352DA69EC4}" type="pres">
      <dgm:prSet presAssocID="{5E1EF536-98CE-4713-9ACB-8FFF01A1AF82}" presName="boxAndChildren" presStyleCnt="0"/>
      <dgm:spPr/>
    </dgm:pt>
    <dgm:pt modelId="{FA44F02B-3C39-4E57-8C3D-83A6CD2D3A5B}" type="pres">
      <dgm:prSet presAssocID="{5E1EF536-98CE-4713-9ACB-8FFF01A1AF82}" presName="parentTextBox" presStyleLbl="node1" presStyleIdx="0" presStyleCnt="1"/>
      <dgm:spPr/>
      <dgm:t>
        <a:bodyPr/>
        <a:lstStyle/>
        <a:p>
          <a:endParaRPr lang="zh-CN" altLang="en-US"/>
        </a:p>
      </dgm:t>
    </dgm:pt>
    <dgm:pt modelId="{45712422-9E79-4769-A7F8-50A89F3105E2}" type="pres">
      <dgm:prSet presAssocID="{5E1EF536-98CE-4713-9ACB-8FFF01A1AF82}" presName="entireBox" presStyleLbl="node1" presStyleIdx="0" presStyleCnt="1" custLinFactNeighborX="-1626" custLinFactNeighborY="1670"/>
      <dgm:spPr/>
      <dgm:t>
        <a:bodyPr/>
        <a:lstStyle/>
        <a:p>
          <a:endParaRPr lang="zh-CN" altLang="en-US"/>
        </a:p>
      </dgm:t>
    </dgm:pt>
    <dgm:pt modelId="{E0F303EC-2B3E-4112-83BC-F3354CD8BD10}" type="pres">
      <dgm:prSet presAssocID="{5E1EF536-98CE-4713-9ACB-8FFF01A1AF82}" presName="descendantBox" presStyleCnt="0"/>
      <dgm:spPr/>
    </dgm:pt>
    <dgm:pt modelId="{1C084EE4-DC3E-4C8A-AB8B-400162B7418A}" type="pres">
      <dgm:prSet presAssocID="{2EFEFC82-B62A-44F3-A71A-138A15D2E237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0596E4-A395-4039-A781-487DC54AD20C}" type="pres">
      <dgm:prSet presAssocID="{0A41650F-C678-4B53-AA3A-7CF687EF7810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14B470D-3E5B-4A38-827C-E18E991B5E19}" type="pres">
      <dgm:prSet presAssocID="{E45A7819-B8A1-441E-ADF9-4EE76542438F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1ED4C82-BE81-48B7-900B-B094B81EDA4E}" type="presOf" srcId="{5E1EF536-98CE-4713-9ACB-8FFF01A1AF82}" destId="{45712422-9E79-4769-A7F8-50A89F3105E2}" srcOrd="1" destOrd="0" presId="urn:microsoft.com/office/officeart/2005/8/layout/process4"/>
    <dgm:cxn modelId="{5F856BF3-0EA7-4AC9-A5CE-EC42DDF35E4D}" srcId="{5E1EF536-98CE-4713-9ACB-8FFF01A1AF82}" destId="{E45A7819-B8A1-441E-ADF9-4EE76542438F}" srcOrd="2" destOrd="0" parTransId="{CD939B44-B574-4561-9A1F-EE01D5BA9CD8}" sibTransId="{3A0A415A-C370-46F2-8B5B-73E15F50916B}"/>
    <dgm:cxn modelId="{296F13A2-F68E-4D1D-BE6C-647009C09FD0}" srcId="{226A8E2F-5489-43B1-AD69-9AEACA388CB9}" destId="{5E1EF536-98CE-4713-9ACB-8FFF01A1AF82}" srcOrd="0" destOrd="0" parTransId="{32797375-EF65-4809-B009-18650188EE27}" sibTransId="{92720FBC-88D4-4BD3-8753-50B8759C9A10}"/>
    <dgm:cxn modelId="{EEA5C7BE-2CE8-4F36-983D-F553E6877E0A}" srcId="{5E1EF536-98CE-4713-9ACB-8FFF01A1AF82}" destId="{2EFEFC82-B62A-44F3-A71A-138A15D2E237}" srcOrd="0" destOrd="0" parTransId="{02F6F8A3-5C53-489F-94C3-0F9CB82EC5F2}" sibTransId="{CA6FE9E6-357B-4CD5-99F8-056ACDAD6809}"/>
    <dgm:cxn modelId="{3EFEAD68-F128-4BD0-8EF1-C8314A3DBCAF}" type="presOf" srcId="{0A41650F-C678-4B53-AA3A-7CF687EF7810}" destId="{C60596E4-A395-4039-A781-487DC54AD20C}" srcOrd="0" destOrd="0" presId="urn:microsoft.com/office/officeart/2005/8/layout/process4"/>
    <dgm:cxn modelId="{7A815735-A914-4AC8-9C38-83A1E6A7CEAD}" type="presOf" srcId="{5E1EF536-98CE-4713-9ACB-8FFF01A1AF82}" destId="{FA44F02B-3C39-4E57-8C3D-83A6CD2D3A5B}" srcOrd="0" destOrd="0" presId="urn:microsoft.com/office/officeart/2005/8/layout/process4"/>
    <dgm:cxn modelId="{89B0F9EB-02D3-4B14-A37F-C155EC5B40BF}" type="presOf" srcId="{2EFEFC82-B62A-44F3-A71A-138A15D2E237}" destId="{1C084EE4-DC3E-4C8A-AB8B-400162B7418A}" srcOrd="0" destOrd="0" presId="urn:microsoft.com/office/officeart/2005/8/layout/process4"/>
    <dgm:cxn modelId="{BD6973F1-8B41-4211-B50D-243E01FA23BC}" type="presOf" srcId="{226A8E2F-5489-43B1-AD69-9AEACA388CB9}" destId="{1EE63F6C-9793-4139-9F70-3DCCF033E2FF}" srcOrd="0" destOrd="0" presId="urn:microsoft.com/office/officeart/2005/8/layout/process4"/>
    <dgm:cxn modelId="{08D6D9FF-162B-43CB-8BC0-C11E113144AC}" type="presOf" srcId="{E45A7819-B8A1-441E-ADF9-4EE76542438F}" destId="{D14B470D-3E5B-4A38-827C-E18E991B5E19}" srcOrd="0" destOrd="0" presId="urn:microsoft.com/office/officeart/2005/8/layout/process4"/>
    <dgm:cxn modelId="{5BDA6103-D286-4CFF-A7C6-DC5103DAA36B}" srcId="{5E1EF536-98CE-4713-9ACB-8FFF01A1AF82}" destId="{0A41650F-C678-4B53-AA3A-7CF687EF7810}" srcOrd="1" destOrd="0" parTransId="{C55AACAB-EB37-4E67-B15B-EA31A764419D}" sibTransId="{DE89CD56-2726-4664-884C-A1E0FC93AA5D}"/>
    <dgm:cxn modelId="{A2505BCB-7773-439A-9B9C-6BD16EB5DB75}" type="presParOf" srcId="{1EE63F6C-9793-4139-9F70-3DCCF033E2FF}" destId="{D1EB962A-8249-4AE9-AFE2-BD352DA69EC4}" srcOrd="0" destOrd="0" presId="urn:microsoft.com/office/officeart/2005/8/layout/process4"/>
    <dgm:cxn modelId="{CB74651B-75B0-4B6C-97DB-618B780FED05}" type="presParOf" srcId="{D1EB962A-8249-4AE9-AFE2-BD352DA69EC4}" destId="{FA44F02B-3C39-4E57-8C3D-83A6CD2D3A5B}" srcOrd="0" destOrd="0" presId="urn:microsoft.com/office/officeart/2005/8/layout/process4"/>
    <dgm:cxn modelId="{1FAE6334-47D6-4A1F-917E-75512FE2D642}" type="presParOf" srcId="{D1EB962A-8249-4AE9-AFE2-BD352DA69EC4}" destId="{45712422-9E79-4769-A7F8-50A89F3105E2}" srcOrd="1" destOrd="0" presId="urn:microsoft.com/office/officeart/2005/8/layout/process4"/>
    <dgm:cxn modelId="{15FD5EE5-9D12-4903-9FA2-2D653E1C2070}" type="presParOf" srcId="{D1EB962A-8249-4AE9-AFE2-BD352DA69EC4}" destId="{E0F303EC-2B3E-4112-83BC-F3354CD8BD10}" srcOrd="2" destOrd="0" presId="urn:microsoft.com/office/officeart/2005/8/layout/process4"/>
    <dgm:cxn modelId="{F82E3FA3-D8AC-4A2F-A800-11C7F0B64766}" type="presParOf" srcId="{E0F303EC-2B3E-4112-83BC-F3354CD8BD10}" destId="{1C084EE4-DC3E-4C8A-AB8B-400162B7418A}" srcOrd="0" destOrd="0" presId="urn:microsoft.com/office/officeart/2005/8/layout/process4"/>
    <dgm:cxn modelId="{20D76781-2B65-4EBD-B517-1C93A672197B}" type="presParOf" srcId="{E0F303EC-2B3E-4112-83BC-F3354CD8BD10}" destId="{C60596E4-A395-4039-A781-487DC54AD20C}" srcOrd="1" destOrd="0" presId="urn:microsoft.com/office/officeart/2005/8/layout/process4"/>
    <dgm:cxn modelId="{DB352BA2-9B22-4402-B3B1-4808DA58B8C2}" type="presParOf" srcId="{E0F303EC-2B3E-4112-83BC-F3354CD8BD10}" destId="{D14B470D-3E5B-4A38-827C-E18E991B5E1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D6ADD2F-FEB5-4092-B813-9D911FADFA22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EC209749-C616-40B2-BF2B-436718797E6F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C00000"/>
              </a:solidFill>
              <a:latin typeface="+mn-ea"/>
              <a:ea typeface="+mn-ea"/>
            </a:rPr>
            <a:t>党费日</a:t>
          </a:r>
          <a:endParaRPr lang="en-US" altLang="zh-CN" b="1" dirty="0" smtClean="0">
            <a:solidFill>
              <a:srgbClr val="C00000"/>
            </a:solidFill>
            <a:latin typeface="+mn-ea"/>
            <a:ea typeface="+mn-ea"/>
          </a:endParaRPr>
        </a:p>
        <a:p>
          <a:r>
            <a:rPr lang="en-US" altLang="zh-CN" b="1" dirty="0" smtClean="0">
              <a:solidFill>
                <a:srgbClr val="C00000"/>
              </a:solidFill>
              <a:latin typeface="+mn-ea"/>
              <a:ea typeface="+mn-ea"/>
            </a:rPr>
            <a:t>+</a:t>
          </a:r>
          <a:r>
            <a:rPr lang="zh-CN" altLang="en-US" b="1" dirty="0" smtClean="0">
              <a:solidFill>
                <a:srgbClr val="C00000"/>
              </a:solidFill>
              <a:latin typeface="+mn-ea"/>
              <a:ea typeface="+mn-ea"/>
            </a:rPr>
            <a:t>报告</a:t>
          </a:r>
          <a:endParaRPr lang="zh-CN" altLang="en-US" b="1" dirty="0">
            <a:solidFill>
              <a:srgbClr val="C00000"/>
            </a:solidFill>
            <a:latin typeface="+mn-ea"/>
            <a:ea typeface="+mn-ea"/>
          </a:endParaRPr>
        </a:p>
      </dgm:t>
    </dgm:pt>
    <dgm:pt modelId="{1E6F7A1B-081F-4F38-B9C1-1DE90FD160F1}" cxnId="{51C50915-4985-4F24-915F-4D3BB9A86914}" type="parTrans">
      <dgm:prSet/>
      <dgm:spPr/>
      <dgm:t>
        <a:bodyPr/>
        <a:lstStyle/>
        <a:p>
          <a:endParaRPr lang="zh-CN" altLang="en-US"/>
        </a:p>
      </dgm:t>
    </dgm:pt>
    <dgm:pt modelId="{EAA3A096-FD4D-4676-A70E-12578DFC9ED4}" cxnId="{51C50915-4985-4F24-915F-4D3BB9A86914}" type="sibTrans">
      <dgm:prSet/>
      <dgm:spPr/>
      <dgm:t>
        <a:bodyPr/>
        <a:lstStyle/>
        <a:p>
          <a:endParaRPr lang="zh-CN" altLang="en-US"/>
        </a:p>
      </dgm:t>
    </dgm:pt>
    <dgm:pt modelId="{215213C3-9C32-411D-8639-54198AAE0680}">
      <dgm:prSet phldrT="[文本]" custT="1"/>
      <dgm:spPr/>
      <dgm:t>
        <a:bodyPr/>
        <a:lstStyle/>
        <a:p>
          <a:r>
            <a:rPr lang="zh-CN" altLang="en-US" sz="2000" b="0" dirty="0" smtClean="0">
              <a:solidFill>
                <a:srgbClr val="C00000"/>
              </a:solidFill>
            </a:rPr>
            <a:t>反映党内政治生态优劣的一面镜子、</a:t>
          </a:r>
          <a:endParaRPr lang="en-US" altLang="zh-CN" sz="2000" b="0" dirty="0" smtClean="0">
            <a:solidFill>
              <a:srgbClr val="C00000"/>
            </a:solidFill>
          </a:endParaRPr>
        </a:p>
        <a:p>
          <a:r>
            <a:rPr lang="zh-CN" altLang="en-US" sz="2000" b="0" dirty="0" smtClean="0">
              <a:solidFill>
                <a:srgbClr val="C00000"/>
              </a:solidFill>
            </a:rPr>
            <a:t>党员实现工作学习化、学习工作化的有效载体</a:t>
          </a:r>
          <a:endParaRPr lang="zh-CN" altLang="en-US" sz="2000" dirty="0">
            <a:solidFill>
              <a:srgbClr val="C00000"/>
            </a:solidFill>
          </a:endParaRPr>
        </a:p>
      </dgm:t>
    </dgm:pt>
    <dgm:pt modelId="{0795130A-B0CE-425F-9E53-BE9E3BEAA6F2}" cxnId="{E1FD6479-36E2-4376-AAFC-642882548FDE}" type="parTrans">
      <dgm:prSet/>
      <dgm:spPr/>
      <dgm:t>
        <a:bodyPr/>
        <a:lstStyle/>
        <a:p>
          <a:endParaRPr lang="zh-CN" altLang="en-US"/>
        </a:p>
      </dgm:t>
    </dgm:pt>
    <dgm:pt modelId="{16629ACE-C89A-4938-845C-887CB73660C2}" cxnId="{E1FD6479-36E2-4376-AAFC-642882548FDE}" type="sibTrans">
      <dgm:prSet/>
      <dgm:spPr/>
      <dgm:t>
        <a:bodyPr/>
        <a:lstStyle/>
        <a:p>
          <a:endParaRPr lang="zh-CN" altLang="en-US"/>
        </a:p>
      </dgm:t>
    </dgm:pt>
    <dgm:pt modelId="{10B76C70-33C9-418B-B7DF-E7E9912D35F1}">
      <dgm:prSet phldrT="[文本]" custT="1"/>
      <dgm:spPr/>
      <dgm:t>
        <a:bodyPr/>
        <a:lstStyle/>
        <a:p>
          <a:r>
            <a:rPr lang="zh-CN" altLang="en-US" sz="2000" b="0" dirty="0" smtClean="0">
              <a:solidFill>
                <a:srgbClr val="C00000"/>
              </a:solidFill>
            </a:rPr>
            <a:t>具备以小见大、见微知著的功效</a:t>
          </a:r>
          <a:endParaRPr lang="en-US" altLang="zh-CN" sz="2000" b="0" dirty="0" smtClean="0">
            <a:solidFill>
              <a:srgbClr val="C00000"/>
            </a:solidFill>
          </a:endParaRPr>
        </a:p>
        <a:p>
          <a:r>
            <a:rPr lang="zh-CN" altLang="en-US" sz="2000" b="0" dirty="0" smtClean="0">
              <a:solidFill>
                <a:srgbClr val="C00000"/>
              </a:solidFill>
            </a:rPr>
            <a:t>有利于推动“党费日</a:t>
          </a:r>
          <a:r>
            <a:rPr lang="en-US" altLang="zh-CN" sz="2000" b="0" dirty="0" smtClean="0">
              <a:solidFill>
                <a:srgbClr val="C00000"/>
              </a:solidFill>
            </a:rPr>
            <a:t>+</a:t>
          </a:r>
          <a:r>
            <a:rPr lang="zh-CN" altLang="en-US" sz="2000" b="0" dirty="0" smtClean="0">
              <a:solidFill>
                <a:srgbClr val="C00000"/>
              </a:solidFill>
            </a:rPr>
            <a:t>报告”常态化长效化</a:t>
          </a:r>
          <a:endParaRPr lang="zh-CN" altLang="en-US" sz="2000" dirty="0">
            <a:solidFill>
              <a:srgbClr val="C00000"/>
            </a:solidFill>
          </a:endParaRPr>
        </a:p>
      </dgm:t>
    </dgm:pt>
    <dgm:pt modelId="{48E24674-9837-498B-9518-CB0C5FB38B66}" cxnId="{979FB25A-2322-4D3C-8441-60E2D60D14C4}" type="parTrans">
      <dgm:prSet/>
      <dgm:spPr/>
      <dgm:t>
        <a:bodyPr/>
        <a:lstStyle/>
        <a:p>
          <a:endParaRPr lang="zh-CN" altLang="en-US"/>
        </a:p>
      </dgm:t>
    </dgm:pt>
    <dgm:pt modelId="{668AB832-F15E-437D-9E65-0BC8D091F8F7}" cxnId="{979FB25A-2322-4D3C-8441-60E2D60D14C4}" type="sibTrans">
      <dgm:prSet/>
      <dgm:spPr/>
      <dgm:t>
        <a:bodyPr/>
        <a:lstStyle/>
        <a:p>
          <a:endParaRPr lang="zh-CN" altLang="en-US"/>
        </a:p>
      </dgm:t>
    </dgm:pt>
    <dgm:pt modelId="{23B48B82-719D-4328-961D-4F45EA956AE6}">
      <dgm:prSet phldrT="[文本]" custT="1"/>
      <dgm:spPr/>
      <dgm:t>
        <a:bodyPr/>
        <a:lstStyle/>
        <a:p>
          <a:pPr algn="l"/>
          <a:r>
            <a:rPr lang="zh-CN" altLang="en-US" sz="2000" b="0" dirty="0" smtClean="0">
              <a:solidFill>
                <a:srgbClr val="C00000"/>
              </a:solidFill>
            </a:rPr>
            <a:t>防止党组织活动表面化、形式化、娱乐化、庸俗化</a:t>
          </a:r>
          <a:endParaRPr lang="en-US" altLang="zh-CN" sz="2000" b="0" dirty="0" smtClean="0">
            <a:solidFill>
              <a:srgbClr val="C00000"/>
            </a:solidFill>
          </a:endParaRPr>
        </a:p>
        <a:p>
          <a:pPr algn="l"/>
          <a:r>
            <a:rPr lang="zh-CN" altLang="en-US" sz="2000" b="0" dirty="0" smtClean="0">
              <a:solidFill>
                <a:srgbClr val="C00000"/>
              </a:solidFill>
            </a:rPr>
            <a:t>体现党内政治生活政治性、时代性、原则性、战斗</a:t>
          </a:r>
          <a:endParaRPr lang="zh-CN" altLang="en-US" sz="2000" dirty="0">
            <a:solidFill>
              <a:srgbClr val="C00000"/>
            </a:solidFill>
          </a:endParaRPr>
        </a:p>
      </dgm:t>
    </dgm:pt>
    <dgm:pt modelId="{AEC206C5-06DC-4772-936B-0CEE6A089CED}" cxnId="{19CBB896-DAEE-4924-9C7C-19059B3D45C6}" type="parTrans">
      <dgm:prSet/>
      <dgm:spPr/>
      <dgm:t>
        <a:bodyPr/>
        <a:lstStyle/>
        <a:p>
          <a:endParaRPr lang="zh-CN" altLang="en-US"/>
        </a:p>
      </dgm:t>
    </dgm:pt>
    <dgm:pt modelId="{F055E8B8-9994-469A-8347-A1E931D3DEC5}" cxnId="{19CBB896-DAEE-4924-9C7C-19059B3D45C6}" type="sibTrans">
      <dgm:prSet/>
      <dgm:spPr/>
      <dgm:t>
        <a:bodyPr/>
        <a:lstStyle/>
        <a:p>
          <a:endParaRPr lang="zh-CN" altLang="en-US"/>
        </a:p>
      </dgm:t>
    </dgm:pt>
    <dgm:pt modelId="{2FBA2811-F307-4B5E-9579-A5AFB3D6A15F}">
      <dgm:prSet phldrT="[文本]" custT="1"/>
      <dgm:spPr/>
      <dgm:t>
        <a:bodyPr/>
        <a:lstStyle/>
        <a:p>
          <a:pPr algn="l"/>
          <a:r>
            <a:rPr lang="zh-CN" altLang="en-US" sz="2000" b="0" dirty="0" smtClean="0">
              <a:solidFill>
                <a:srgbClr val="C00000"/>
              </a:solidFill>
            </a:rPr>
            <a:t>有必要在推广运用中不断丰富完善有待于在实践运用逐步固化定型</a:t>
          </a:r>
          <a:endParaRPr lang="zh-CN" altLang="en-US" sz="2000" dirty="0">
            <a:solidFill>
              <a:srgbClr val="C00000"/>
            </a:solidFill>
          </a:endParaRPr>
        </a:p>
      </dgm:t>
    </dgm:pt>
    <dgm:pt modelId="{324F2D21-FA86-449E-91EE-898DC0C410D0}" cxnId="{FE1EFD3A-1B3C-4E28-8894-814E84165678}" type="parTrans">
      <dgm:prSet/>
      <dgm:spPr/>
      <dgm:t>
        <a:bodyPr/>
        <a:lstStyle/>
        <a:p>
          <a:endParaRPr lang="zh-CN" altLang="en-US"/>
        </a:p>
      </dgm:t>
    </dgm:pt>
    <dgm:pt modelId="{7C43DA16-43E9-45E9-BE82-FE587C4F5245}" cxnId="{FE1EFD3A-1B3C-4E28-8894-814E84165678}" type="sibTrans">
      <dgm:prSet/>
      <dgm:spPr/>
      <dgm:t>
        <a:bodyPr/>
        <a:lstStyle/>
        <a:p>
          <a:endParaRPr lang="zh-CN" altLang="en-US"/>
        </a:p>
      </dgm:t>
    </dgm:pt>
    <dgm:pt modelId="{D37F4857-0BB2-4DDE-80CB-2EBF06D081C8}" type="pres">
      <dgm:prSet presAssocID="{1D6ADD2F-FEB5-4092-B813-9D911FADFA2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A84FFC8-7F79-4F99-B2CB-2999EAFF3301}" type="pres">
      <dgm:prSet presAssocID="{1D6ADD2F-FEB5-4092-B813-9D911FADFA22}" presName="matrix" presStyleCnt="0"/>
      <dgm:spPr/>
    </dgm:pt>
    <dgm:pt modelId="{E3AAE35E-768F-4ECD-A8C8-643EF7AE39F9}" type="pres">
      <dgm:prSet presAssocID="{1D6ADD2F-FEB5-4092-B813-9D911FADFA22}" presName="tile1" presStyleLbl="node1" presStyleIdx="0" presStyleCnt="4"/>
      <dgm:spPr/>
      <dgm:t>
        <a:bodyPr/>
        <a:lstStyle/>
        <a:p>
          <a:endParaRPr lang="zh-CN" altLang="en-US"/>
        </a:p>
      </dgm:t>
    </dgm:pt>
    <dgm:pt modelId="{96A60938-5B45-4C8B-A3D0-D0FA03A4F9F2}" type="pres">
      <dgm:prSet presAssocID="{1D6ADD2F-FEB5-4092-B813-9D911FADFA2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41B5440-304F-4D44-95A1-ABE7DE7B6512}" type="pres">
      <dgm:prSet presAssocID="{1D6ADD2F-FEB5-4092-B813-9D911FADFA22}" presName="tile2" presStyleLbl="node1" presStyleIdx="1" presStyleCnt="4"/>
      <dgm:spPr/>
      <dgm:t>
        <a:bodyPr/>
        <a:lstStyle/>
        <a:p>
          <a:endParaRPr lang="zh-CN" altLang="en-US"/>
        </a:p>
      </dgm:t>
    </dgm:pt>
    <dgm:pt modelId="{AF089D02-361F-438D-B7AB-326294413FB1}" type="pres">
      <dgm:prSet presAssocID="{1D6ADD2F-FEB5-4092-B813-9D911FADFA2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3620B9D-BBAC-42AA-B265-0F4755136B0D}" type="pres">
      <dgm:prSet presAssocID="{1D6ADD2F-FEB5-4092-B813-9D911FADFA22}" presName="tile3" presStyleLbl="node1" presStyleIdx="2" presStyleCnt="4"/>
      <dgm:spPr/>
      <dgm:t>
        <a:bodyPr/>
        <a:lstStyle/>
        <a:p>
          <a:endParaRPr lang="zh-CN" altLang="en-US"/>
        </a:p>
      </dgm:t>
    </dgm:pt>
    <dgm:pt modelId="{355CFFE9-6070-4C13-A590-C2BDCF265F02}" type="pres">
      <dgm:prSet presAssocID="{1D6ADD2F-FEB5-4092-B813-9D911FADFA2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C65DA3-3E5F-4B62-9ADB-FB36169F6FD9}" type="pres">
      <dgm:prSet presAssocID="{1D6ADD2F-FEB5-4092-B813-9D911FADFA22}" presName="tile4" presStyleLbl="node1" presStyleIdx="3" presStyleCnt="4"/>
      <dgm:spPr/>
      <dgm:t>
        <a:bodyPr/>
        <a:lstStyle/>
        <a:p>
          <a:endParaRPr lang="zh-CN" altLang="en-US"/>
        </a:p>
      </dgm:t>
    </dgm:pt>
    <dgm:pt modelId="{97980CAD-8C39-4278-B894-C12F8BA75268}" type="pres">
      <dgm:prSet presAssocID="{1D6ADD2F-FEB5-4092-B813-9D911FADFA2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A3B310D-C515-49AF-BA3E-0E9019DE99A2}" type="pres">
      <dgm:prSet presAssocID="{1D6ADD2F-FEB5-4092-B813-9D911FADFA22}" presName="centerTile" presStyleLbl="fgShp" presStyleIdx="0" presStyleCnt="1" custScaleX="81668">
        <dgm:presLayoutVars>
          <dgm:chMax val="0"/>
          <dgm:chPref val="0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C66B972-A1C9-45CB-BDF1-BA43E45A4E29}" type="presOf" srcId="{10B76C70-33C9-418B-B7DF-E7E9912D35F1}" destId="{A41B5440-304F-4D44-95A1-ABE7DE7B6512}" srcOrd="0" destOrd="0" presId="urn:microsoft.com/office/officeart/2005/8/layout/matrix1"/>
    <dgm:cxn modelId="{F6167F49-BC7A-4856-88C5-3F913B90A234}" type="presOf" srcId="{1D6ADD2F-FEB5-4092-B813-9D911FADFA22}" destId="{D37F4857-0BB2-4DDE-80CB-2EBF06D081C8}" srcOrd="0" destOrd="0" presId="urn:microsoft.com/office/officeart/2005/8/layout/matrix1"/>
    <dgm:cxn modelId="{36CA5B2A-DBB9-464C-9B84-B3FAC083782D}" type="presOf" srcId="{10B76C70-33C9-418B-B7DF-E7E9912D35F1}" destId="{AF089D02-361F-438D-B7AB-326294413FB1}" srcOrd="1" destOrd="0" presId="urn:microsoft.com/office/officeart/2005/8/layout/matrix1"/>
    <dgm:cxn modelId="{51C50915-4985-4F24-915F-4D3BB9A86914}" srcId="{1D6ADD2F-FEB5-4092-B813-9D911FADFA22}" destId="{EC209749-C616-40B2-BF2B-436718797E6F}" srcOrd="0" destOrd="0" parTransId="{1E6F7A1B-081F-4F38-B9C1-1DE90FD160F1}" sibTransId="{EAA3A096-FD4D-4676-A70E-12578DFC9ED4}"/>
    <dgm:cxn modelId="{19CBB896-DAEE-4924-9C7C-19059B3D45C6}" srcId="{EC209749-C616-40B2-BF2B-436718797E6F}" destId="{23B48B82-719D-4328-961D-4F45EA956AE6}" srcOrd="2" destOrd="0" parTransId="{AEC206C5-06DC-4772-936B-0CEE6A089CED}" sibTransId="{F055E8B8-9994-469A-8347-A1E931D3DEC5}"/>
    <dgm:cxn modelId="{CE30B182-20D8-47E4-8BB9-425FC67A689B}" type="presOf" srcId="{23B48B82-719D-4328-961D-4F45EA956AE6}" destId="{355CFFE9-6070-4C13-A590-C2BDCF265F02}" srcOrd="1" destOrd="0" presId="urn:microsoft.com/office/officeart/2005/8/layout/matrix1"/>
    <dgm:cxn modelId="{E1FD6479-36E2-4376-AAFC-642882548FDE}" srcId="{EC209749-C616-40B2-BF2B-436718797E6F}" destId="{215213C3-9C32-411D-8639-54198AAE0680}" srcOrd="0" destOrd="0" parTransId="{0795130A-B0CE-425F-9E53-BE9E3BEAA6F2}" sibTransId="{16629ACE-C89A-4938-845C-887CB73660C2}"/>
    <dgm:cxn modelId="{25E242CE-B4FC-40CA-ABE2-635F07C1B961}" type="presOf" srcId="{23B48B82-719D-4328-961D-4F45EA956AE6}" destId="{73620B9D-BBAC-42AA-B265-0F4755136B0D}" srcOrd="0" destOrd="0" presId="urn:microsoft.com/office/officeart/2005/8/layout/matrix1"/>
    <dgm:cxn modelId="{FE1EFD3A-1B3C-4E28-8894-814E84165678}" srcId="{EC209749-C616-40B2-BF2B-436718797E6F}" destId="{2FBA2811-F307-4B5E-9579-A5AFB3D6A15F}" srcOrd="3" destOrd="0" parTransId="{324F2D21-FA86-449E-91EE-898DC0C410D0}" sibTransId="{7C43DA16-43E9-45E9-BE82-FE587C4F5245}"/>
    <dgm:cxn modelId="{3B215789-2959-4331-9AC4-DBFA3D617604}" type="presOf" srcId="{215213C3-9C32-411D-8639-54198AAE0680}" destId="{96A60938-5B45-4C8B-A3D0-D0FA03A4F9F2}" srcOrd="1" destOrd="0" presId="urn:microsoft.com/office/officeart/2005/8/layout/matrix1"/>
    <dgm:cxn modelId="{979FB25A-2322-4D3C-8441-60E2D60D14C4}" srcId="{EC209749-C616-40B2-BF2B-436718797E6F}" destId="{10B76C70-33C9-418B-B7DF-E7E9912D35F1}" srcOrd="1" destOrd="0" parTransId="{48E24674-9837-498B-9518-CB0C5FB38B66}" sibTransId="{668AB832-F15E-437D-9E65-0BC8D091F8F7}"/>
    <dgm:cxn modelId="{D0E671DF-A0FC-4FE2-8669-8CED269B04FC}" type="presOf" srcId="{215213C3-9C32-411D-8639-54198AAE0680}" destId="{E3AAE35E-768F-4ECD-A8C8-643EF7AE39F9}" srcOrd="0" destOrd="0" presId="urn:microsoft.com/office/officeart/2005/8/layout/matrix1"/>
    <dgm:cxn modelId="{6E9CE9A8-BDD6-4DB4-8D39-102C1393BCCD}" type="presOf" srcId="{2FBA2811-F307-4B5E-9579-A5AFB3D6A15F}" destId="{97980CAD-8C39-4278-B894-C12F8BA75268}" srcOrd="1" destOrd="0" presId="urn:microsoft.com/office/officeart/2005/8/layout/matrix1"/>
    <dgm:cxn modelId="{B9FCE3DB-855F-4591-B751-9D78F40AFEEE}" type="presOf" srcId="{EC209749-C616-40B2-BF2B-436718797E6F}" destId="{9A3B310D-C515-49AF-BA3E-0E9019DE99A2}" srcOrd="0" destOrd="0" presId="urn:microsoft.com/office/officeart/2005/8/layout/matrix1"/>
    <dgm:cxn modelId="{BEF4D01E-3AEB-4EE0-BA91-B3EAD7E5D850}" type="presOf" srcId="{2FBA2811-F307-4B5E-9579-A5AFB3D6A15F}" destId="{5EC65DA3-3E5F-4B62-9ADB-FB36169F6FD9}" srcOrd="0" destOrd="0" presId="urn:microsoft.com/office/officeart/2005/8/layout/matrix1"/>
    <dgm:cxn modelId="{9D8E388D-CDFF-47CC-A6AB-5C4B915AB806}" type="presParOf" srcId="{D37F4857-0BB2-4DDE-80CB-2EBF06D081C8}" destId="{7A84FFC8-7F79-4F99-B2CB-2999EAFF3301}" srcOrd="0" destOrd="0" presId="urn:microsoft.com/office/officeart/2005/8/layout/matrix1"/>
    <dgm:cxn modelId="{0CA67A32-CDE9-404F-8C58-F74CDBCED76A}" type="presParOf" srcId="{7A84FFC8-7F79-4F99-B2CB-2999EAFF3301}" destId="{E3AAE35E-768F-4ECD-A8C8-643EF7AE39F9}" srcOrd="0" destOrd="0" presId="urn:microsoft.com/office/officeart/2005/8/layout/matrix1"/>
    <dgm:cxn modelId="{8AE21CEF-C367-465D-B31B-BC2FC677C1C6}" type="presParOf" srcId="{7A84FFC8-7F79-4F99-B2CB-2999EAFF3301}" destId="{96A60938-5B45-4C8B-A3D0-D0FA03A4F9F2}" srcOrd="1" destOrd="0" presId="urn:microsoft.com/office/officeart/2005/8/layout/matrix1"/>
    <dgm:cxn modelId="{9934EAC0-B78B-49FE-A231-8A2110C753BD}" type="presParOf" srcId="{7A84FFC8-7F79-4F99-B2CB-2999EAFF3301}" destId="{A41B5440-304F-4D44-95A1-ABE7DE7B6512}" srcOrd="2" destOrd="0" presId="urn:microsoft.com/office/officeart/2005/8/layout/matrix1"/>
    <dgm:cxn modelId="{F31F9BDE-CF6A-4638-81FC-E5E3D0C3CBA2}" type="presParOf" srcId="{7A84FFC8-7F79-4F99-B2CB-2999EAFF3301}" destId="{AF089D02-361F-438D-B7AB-326294413FB1}" srcOrd="3" destOrd="0" presId="urn:microsoft.com/office/officeart/2005/8/layout/matrix1"/>
    <dgm:cxn modelId="{A7F8C5A9-D85B-4843-B419-812F77255E2C}" type="presParOf" srcId="{7A84FFC8-7F79-4F99-B2CB-2999EAFF3301}" destId="{73620B9D-BBAC-42AA-B265-0F4755136B0D}" srcOrd="4" destOrd="0" presId="urn:microsoft.com/office/officeart/2005/8/layout/matrix1"/>
    <dgm:cxn modelId="{4D205520-D7EC-4E72-B0D6-4D390DC89635}" type="presParOf" srcId="{7A84FFC8-7F79-4F99-B2CB-2999EAFF3301}" destId="{355CFFE9-6070-4C13-A590-C2BDCF265F02}" srcOrd="5" destOrd="0" presId="urn:microsoft.com/office/officeart/2005/8/layout/matrix1"/>
    <dgm:cxn modelId="{4EFFF94A-586B-4BA0-BA0A-4AC1AB6BA714}" type="presParOf" srcId="{7A84FFC8-7F79-4F99-B2CB-2999EAFF3301}" destId="{5EC65DA3-3E5F-4B62-9ADB-FB36169F6FD9}" srcOrd="6" destOrd="0" presId="urn:microsoft.com/office/officeart/2005/8/layout/matrix1"/>
    <dgm:cxn modelId="{E8BC5FA9-72CB-4B45-A776-27D1D204A521}" type="presParOf" srcId="{7A84FFC8-7F79-4F99-B2CB-2999EAFF3301}" destId="{97980CAD-8C39-4278-B894-C12F8BA75268}" srcOrd="7" destOrd="0" presId="urn:microsoft.com/office/officeart/2005/8/layout/matrix1"/>
    <dgm:cxn modelId="{07F3FB04-68CE-488D-BA7D-E618AF11F1B3}" type="presParOf" srcId="{D37F4857-0BB2-4DDE-80CB-2EBF06D081C8}" destId="{9A3B310D-C515-49AF-BA3E-0E9019DE99A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663FD5-6A40-4DE5-A84D-2DBC541691CE}" type="doc">
      <dgm:prSet loTypeId="urn:microsoft.com/office/officeart/2005/8/layout/chevron2" loCatId="list" qsTypeId="urn:microsoft.com/office/officeart/2005/8/quickstyle/simple1#1" qsCatId="simple" csTypeId="urn:microsoft.com/office/officeart/2005/8/colors/accent2_2#1" csCatId="accent2" phldr="1"/>
      <dgm:spPr/>
      <dgm:t>
        <a:bodyPr/>
        <a:lstStyle/>
        <a:p>
          <a:endParaRPr lang="zh-CN" altLang="en-US"/>
        </a:p>
      </dgm:t>
    </dgm:pt>
    <dgm:pt modelId="{72F350E0-8483-4C76-9F01-BF1DE0BE75FA}">
      <dgm:prSet phldrT="[文本]"/>
      <dgm:spPr/>
      <dgm:t>
        <a:bodyPr/>
        <a:lstStyle/>
        <a:p>
          <a:r>
            <a:rPr lang="zh-CN" altLang="en-US" dirty="0" smtClean="0"/>
            <a:t>问题</a:t>
          </a:r>
          <a:endParaRPr lang="zh-CN" altLang="en-US" dirty="0"/>
        </a:p>
      </dgm:t>
    </dgm:pt>
    <dgm:pt modelId="{4EF89175-7D9D-4839-9035-A729B4EDF98F}" cxnId="{26C87C3A-3890-4303-BF8D-F9FA135D4D8E}" type="parTrans">
      <dgm:prSet/>
      <dgm:spPr/>
      <dgm:t>
        <a:bodyPr/>
        <a:lstStyle/>
        <a:p>
          <a:endParaRPr lang="zh-CN" altLang="en-US"/>
        </a:p>
      </dgm:t>
    </dgm:pt>
    <dgm:pt modelId="{78610F2B-E73D-4234-BE91-A0D3F327E4AB}" cxnId="{26C87C3A-3890-4303-BF8D-F9FA135D4D8E}" type="sibTrans">
      <dgm:prSet/>
      <dgm:spPr/>
      <dgm:t>
        <a:bodyPr/>
        <a:lstStyle/>
        <a:p>
          <a:endParaRPr lang="zh-CN" altLang="en-US"/>
        </a:p>
      </dgm:t>
    </dgm:pt>
    <dgm:pt modelId="{DC2D80C8-E7B8-4355-BCFE-72E2D53A03FD}">
      <dgm:prSet phldrT="[文本]" custT="1"/>
      <dgm:spPr/>
      <dgm:t>
        <a:bodyPr/>
        <a:lstStyle/>
        <a:p>
          <a:r>
            <a:rPr lang="zh-CN" altLang="en-US" sz="1800" dirty="0" smtClean="0"/>
            <a:t>机关党建虚化、弱化、边缘化</a:t>
          </a:r>
          <a:endParaRPr lang="zh-CN" altLang="en-US" sz="1800" dirty="0"/>
        </a:p>
      </dgm:t>
    </dgm:pt>
    <dgm:pt modelId="{7E0EAC90-3529-42DB-A609-49FF140CE01D}" cxnId="{D1753A90-2F02-4B62-8DCD-1AACB396ADA3}" type="parTrans">
      <dgm:prSet/>
      <dgm:spPr/>
      <dgm:t>
        <a:bodyPr/>
        <a:lstStyle/>
        <a:p>
          <a:endParaRPr lang="zh-CN" altLang="en-US"/>
        </a:p>
      </dgm:t>
    </dgm:pt>
    <dgm:pt modelId="{8130876D-9922-4BE3-B213-136676B8173C}" cxnId="{D1753A90-2F02-4B62-8DCD-1AACB396ADA3}" type="sibTrans">
      <dgm:prSet/>
      <dgm:spPr/>
      <dgm:t>
        <a:bodyPr/>
        <a:lstStyle/>
        <a:p>
          <a:endParaRPr lang="zh-CN" altLang="en-US"/>
        </a:p>
      </dgm:t>
    </dgm:pt>
    <dgm:pt modelId="{C9DD79B0-589C-4A6A-8A45-96EBA8B10BD9}">
      <dgm:prSet phldrT="[文本]" custT="1"/>
      <dgm:spPr/>
      <dgm:t>
        <a:bodyPr/>
        <a:lstStyle/>
        <a:p>
          <a:r>
            <a:rPr lang="zh-CN" altLang="en-US" sz="1800" dirty="0" smtClean="0"/>
            <a:t>作风不实是最大的敌人</a:t>
          </a:r>
          <a:endParaRPr lang="zh-CN" altLang="en-US" sz="1800" dirty="0"/>
        </a:p>
      </dgm:t>
    </dgm:pt>
    <dgm:pt modelId="{6B3BB5DA-EEF0-42F7-9E7F-3B6FC1668B36}" cxnId="{2F1ADE37-8B93-4414-A651-14525BCF2540}" type="parTrans">
      <dgm:prSet/>
      <dgm:spPr/>
      <dgm:t>
        <a:bodyPr/>
        <a:lstStyle/>
        <a:p>
          <a:endParaRPr lang="zh-CN" altLang="en-US"/>
        </a:p>
      </dgm:t>
    </dgm:pt>
    <dgm:pt modelId="{B6514D3C-E8D6-4C47-A343-5FA1150199F7}" cxnId="{2F1ADE37-8B93-4414-A651-14525BCF2540}" type="sibTrans">
      <dgm:prSet/>
      <dgm:spPr/>
      <dgm:t>
        <a:bodyPr/>
        <a:lstStyle/>
        <a:p>
          <a:endParaRPr lang="zh-CN" altLang="en-US"/>
        </a:p>
      </dgm:t>
    </dgm:pt>
    <dgm:pt modelId="{922821DA-ED4A-4404-A315-5EAEFEABEBD8}">
      <dgm:prSet phldrT="[文本]"/>
      <dgm:spPr/>
      <dgm:t>
        <a:bodyPr/>
        <a:lstStyle/>
        <a:p>
          <a:r>
            <a:rPr lang="zh-CN" altLang="en-US" dirty="0" smtClean="0"/>
            <a:t>要求</a:t>
          </a:r>
          <a:endParaRPr lang="zh-CN" altLang="en-US" dirty="0"/>
        </a:p>
      </dgm:t>
    </dgm:pt>
    <dgm:pt modelId="{C1EB98E8-D6F6-42CD-85E8-F450288FBDAF}" cxnId="{94175917-95B1-4214-A7A3-3E074545FEE9}" type="parTrans">
      <dgm:prSet/>
      <dgm:spPr/>
      <dgm:t>
        <a:bodyPr/>
        <a:lstStyle/>
        <a:p>
          <a:endParaRPr lang="zh-CN" altLang="en-US"/>
        </a:p>
      </dgm:t>
    </dgm:pt>
    <dgm:pt modelId="{54578F6E-378E-4799-AD8F-7D803A0F5889}" cxnId="{94175917-95B1-4214-A7A3-3E074545FEE9}" type="sibTrans">
      <dgm:prSet/>
      <dgm:spPr/>
      <dgm:t>
        <a:bodyPr/>
        <a:lstStyle/>
        <a:p>
          <a:endParaRPr lang="zh-CN" altLang="en-US"/>
        </a:p>
      </dgm:t>
    </dgm:pt>
    <dgm:pt modelId="{6C7EE982-C6A5-42AE-A4BC-0B5C70A72555}">
      <dgm:prSet phldrT="[文本]" custT="1"/>
      <dgm:spPr/>
      <dgm:t>
        <a:bodyPr/>
        <a:lstStyle/>
        <a:p>
          <a:r>
            <a:rPr lang="zh-CN" altLang="en-US" sz="1800" dirty="0" smtClean="0"/>
            <a:t>党内政治生活“贵在经常、重在认真、要在细节”      </a:t>
          </a:r>
          <a:r>
            <a:rPr lang="zh-CN" altLang="en-US" sz="1600" dirty="0" smtClean="0"/>
            <a:t>突出政治功能</a:t>
          </a:r>
          <a:endParaRPr lang="zh-CN" altLang="en-US" sz="1800" dirty="0"/>
        </a:p>
      </dgm:t>
    </dgm:pt>
    <dgm:pt modelId="{694AAEC2-88FA-4A08-B47D-FB8AF707A791}" cxnId="{1BAD50F9-73EF-4887-8971-BB326BC43DB6}" type="parTrans">
      <dgm:prSet/>
      <dgm:spPr/>
      <dgm:t>
        <a:bodyPr/>
        <a:lstStyle/>
        <a:p>
          <a:endParaRPr lang="zh-CN" altLang="en-US"/>
        </a:p>
      </dgm:t>
    </dgm:pt>
    <dgm:pt modelId="{D3042552-8C42-4967-BAAF-33A9C6A1C16A}" cxnId="{1BAD50F9-73EF-4887-8971-BB326BC43DB6}" type="sibTrans">
      <dgm:prSet/>
      <dgm:spPr/>
      <dgm:t>
        <a:bodyPr/>
        <a:lstStyle/>
        <a:p>
          <a:endParaRPr lang="zh-CN" altLang="en-US"/>
        </a:p>
      </dgm:t>
    </dgm:pt>
    <dgm:pt modelId="{C0F1F7AC-C848-4C95-8D9F-99CF2A626422}">
      <dgm:prSet phldrT="[文本]" custT="1"/>
      <dgm:spPr/>
      <dgm:t>
        <a:bodyPr/>
        <a:lstStyle/>
        <a:p>
          <a:r>
            <a:rPr lang="zh-CN" altLang="en-US" sz="1800" dirty="0" smtClean="0"/>
            <a:t>树立“党的一切工作到支部”的导向                              提升组织力</a:t>
          </a:r>
          <a:endParaRPr lang="zh-CN" altLang="en-US" sz="1800" dirty="0"/>
        </a:p>
      </dgm:t>
    </dgm:pt>
    <dgm:pt modelId="{FB9187B5-F0BC-49F5-A196-5EC120DC3739}" cxnId="{25542D74-1A45-459E-A551-F576D68F9F08}" type="parTrans">
      <dgm:prSet/>
      <dgm:spPr/>
      <dgm:t>
        <a:bodyPr/>
        <a:lstStyle/>
        <a:p>
          <a:endParaRPr lang="zh-CN" altLang="en-US"/>
        </a:p>
      </dgm:t>
    </dgm:pt>
    <dgm:pt modelId="{2789F2AC-52E0-43F2-95A9-A5F7A8BC210D}" cxnId="{25542D74-1A45-459E-A551-F576D68F9F08}" type="sibTrans">
      <dgm:prSet/>
      <dgm:spPr/>
      <dgm:t>
        <a:bodyPr/>
        <a:lstStyle/>
        <a:p>
          <a:endParaRPr lang="zh-CN" altLang="en-US"/>
        </a:p>
      </dgm:t>
    </dgm:pt>
    <dgm:pt modelId="{D394CA25-3D69-43D4-A87E-C87D8713FA2B}">
      <dgm:prSet phldrT="[文本]"/>
      <dgm:spPr/>
      <dgm:t>
        <a:bodyPr/>
        <a:lstStyle/>
        <a:p>
          <a:r>
            <a:rPr lang="zh-CN" altLang="en-US" dirty="0" smtClean="0"/>
            <a:t>办法</a:t>
          </a:r>
          <a:endParaRPr lang="zh-CN" altLang="en-US" dirty="0"/>
        </a:p>
      </dgm:t>
    </dgm:pt>
    <dgm:pt modelId="{2DAAA3AD-CEA0-4312-BC68-1AFB155C618C}" cxnId="{D71284EC-A3C4-4E5A-B85F-34931C958610}" type="parTrans">
      <dgm:prSet/>
      <dgm:spPr/>
      <dgm:t>
        <a:bodyPr/>
        <a:lstStyle/>
        <a:p>
          <a:endParaRPr lang="zh-CN" altLang="en-US"/>
        </a:p>
      </dgm:t>
    </dgm:pt>
    <dgm:pt modelId="{3BCC8917-4783-45EC-BDD0-905DF09E3097}" cxnId="{D71284EC-A3C4-4E5A-B85F-34931C958610}" type="sibTrans">
      <dgm:prSet/>
      <dgm:spPr/>
      <dgm:t>
        <a:bodyPr/>
        <a:lstStyle/>
        <a:p>
          <a:endParaRPr lang="zh-CN" altLang="en-US"/>
        </a:p>
      </dgm:t>
    </dgm:pt>
    <dgm:pt modelId="{E75EDBFD-71AC-4AE7-8BE1-1EC36A2231BD}">
      <dgm:prSet phldrT="[文本]" custT="1"/>
      <dgm:spPr/>
      <dgm:t>
        <a:bodyPr/>
        <a:lstStyle/>
        <a:p>
          <a:r>
            <a:rPr lang="zh-CN" altLang="en-US" sz="2000" dirty="0" smtClean="0"/>
            <a:t>推行“党费日</a:t>
          </a:r>
          <a:r>
            <a:rPr lang="en-US" altLang="zh-CN" sz="2000" dirty="0" smtClean="0"/>
            <a:t>+”</a:t>
          </a:r>
          <a:r>
            <a:rPr lang="zh-CN" altLang="en-US" sz="2000" dirty="0" smtClean="0"/>
            <a:t>管理模式常态化</a:t>
          </a:r>
          <a:endParaRPr lang="zh-CN" altLang="en-US" sz="2000" dirty="0"/>
        </a:p>
      </dgm:t>
    </dgm:pt>
    <dgm:pt modelId="{AFAD04FF-A0B9-43F3-B3C3-D197DDDAB62E}" cxnId="{E5D7642A-C47F-4DFB-908A-61391625D673}" type="parTrans">
      <dgm:prSet/>
      <dgm:spPr/>
      <dgm:t>
        <a:bodyPr/>
        <a:lstStyle/>
        <a:p>
          <a:endParaRPr lang="zh-CN" altLang="en-US"/>
        </a:p>
      </dgm:t>
    </dgm:pt>
    <dgm:pt modelId="{BCBDEA7E-7F83-4FC3-A51D-370B89D02910}" cxnId="{E5D7642A-C47F-4DFB-908A-61391625D673}" type="sibTrans">
      <dgm:prSet/>
      <dgm:spPr/>
      <dgm:t>
        <a:bodyPr/>
        <a:lstStyle/>
        <a:p>
          <a:endParaRPr lang="zh-CN" altLang="en-US"/>
        </a:p>
      </dgm:t>
    </dgm:pt>
    <dgm:pt modelId="{51F3D569-A2AE-49AD-AE21-9C463D860F64}">
      <dgm:prSet phldrT="[文本]" custT="1"/>
      <dgm:spPr/>
      <dgm:t>
        <a:bodyPr/>
        <a:lstStyle/>
        <a:p>
          <a:r>
            <a:rPr lang="zh-CN" altLang="en-US" sz="2000" dirty="0" smtClean="0"/>
            <a:t>实施“党费日</a:t>
          </a:r>
          <a:r>
            <a:rPr lang="en-US" altLang="zh-CN" sz="2000" dirty="0" smtClean="0"/>
            <a:t>+</a:t>
          </a:r>
          <a:r>
            <a:rPr lang="zh-CN" altLang="en-US" sz="2000" dirty="0" smtClean="0"/>
            <a:t>报告”规范化</a:t>
          </a:r>
          <a:endParaRPr lang="zh-CN" altLang="en-US" sz="2000" dirty="0"/>
        </a:p>
      </dgm:t>
    </dgm:pt>
    <dgm:pt modelId="{2649556C-D6CE-41C2-977C-CD0FC672AF4A}" cxnId="{7632E634-2580-4E5C-B59D-AE7BE03D9355}" type="parTrans">
      <dgm:prSet/>
      <dgm:spPr/>
      <dgm:t>
        <a:bodyPr/>
        <a:lstStyle/>
        <a:p>
          <a:endParaRPr lang="zh-CN" altLang="en-US"/>
        </a:p>
      </dgm:t>
    </dgm:pt>
    <dgm:pt modelId="{E1858922-2498-4D29-8CAD-CCB443AAC440}" cxnId="{7632E634-2580-4E5C-B59D-AE7BE03D9355}" type="sibTrans">
      <dgm:prSet/>
      <dgm:spPr/>
      <dgm:t>
        <a:bodyPr/>
        <a:lstStyle/>
        <a:p>
          <a:endParaRPr lang="zh-CN" altLang="en-US"/>
        </a:p>
      </dgm:t>
    </dgm:pt>
    <dgm:pt modelId="{F8B51327-017E-4795-A62A-3209548DEE38}">
      <dgm:prSet phldrT="[文本]" custT="1"/>
      <dgm:spPr/>
      <dgm:t>
        <a:bodyPr/>
        <a:lstStyle/>
        <a:p>
          <a:r>
            <a:rPr lang="zh-CN" altLang="en-US" sz="1800" dirty="0" smtClean="0"/>
            <a:t>党支部标准化、规范化建设</a:t>
          </a:r>
          <a:endParaRPr lang="zh-CN" altLang="en-US" sz="1800" dirty="0"/>
        </a:p>
      </dgm:t>
    </dgm:pt>
    <dgm:pt modelId="{2992E7A3-383E-4616-B006-4EB9D2E99C00}" cxnId="{6B78886B-EAAD-413C-9A3D-C352C4559171}" type="parTrans">
      <dgm:prSet/>
      <dgm:spPr/>
      <dgm:t>
        <a:bodyPr/>
        <a:lstStyle/>
        <a:p>
          <a:endParaRPr lang="zh-CN" altLang="en-US"/>
        </a:p>
      </dgm:t>
    </dgm:pt>
    <dgm:pt modelId="{40185430-B8A2-498A-81BD-7F48002C94C5}" cxnId="{6B78886B-EAAD-413C-9A3D-C352C4559171}" type="sibTrans">
      <dgm:prSet/>
      <dgm:spPr/>
      <dgm:t>
        <a:bodyPr/>
        <a:lstStyle/>
        <a:p>
          <a:endParaRPr lang="zh-CN" altLang="en-US"/>
        </a:p>
      </dgm:t>
    </dgm:pt>
    <dgm:pt modelId="{A06124DF-6EDB-4C8F-8AC4-EF8BD974FE7D}">
      <dgm:prSet phldrT="[文本]" custT="1"/>
      <dgm:spPr/>
      <dgm:t>
        <a:bodyPr/>
        <a:lstStyle/>
        <a:p>
          <a:r>
            <a:rPr lang="zh-CN" altLang="en-US" sz="1800" dirty="0" smtClean="0"/>
            <a:t>党建与业务工作“两张皮”</a:t>
          </a:r>
          <a:endParaRPr lang="zh-CN" altLang="en-US" sz="1800" dirty="0"/>
        </a:p>
      </dgm:t>
    </dgm:pt>
    <dgm:pt modelId="{557FB2D7-51B6-49A5-A13B-F07751DE0632}" cxnId="{A4CDF9D2-04C0-41CF-8B09-BAF38EE08DF5}" type="parTrans">
      <dgm:prSet/>
      <dgm:spPr/>
      <dgm:t>
        <a:bodyPr/>
        <a:lstStyle/>
        <a:p>
          <a:endParaRPr lang="zh-CN" altLang="en-US"/>
        </a:p>
      </dgm:t>
    </dgm:pt>
    <dgm:pt modelId="{D97DDF92-F96A-4BDE-B552-1121C51AAC03}" cxnId="{A4CDF9D2-04C0-41CF-8B09-BAF38EE08DF5}" type="sibTrans">
      <dgm:prSet/>
      <dgm:spPr/>
      <dgm:t>
        <a:bodyPr/>
        <a:lstStyle/>
        <a:p>
          <a:endParaRPr lang="zh-CN" altLang="en-US"/>
        </a:p>
      </dgm:t>
    </dgm:pt>
    <dgm:pt modelId="{3A04DFF8-BAC3-4CCB-9B6E-56D33E84C0F6}" type="pres">
      <dgm:prSet presAssocID="{CF663FD5-6A40-4DE5-A84D-2DBC541691C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5141D89-36A0-41AF-A502-364A4A8B657D}" type="pres">
      <dgm:prSet presAssocID="{72F350E0-8483-4C76-9F01-BF1DE0BE75FA}" presName="composite" presStyleCnt="0"/>
      <dgm:spPr/>
    </dgm:pt>
    <dgm:pt modelId="{C8563554-CCB5-4073-AFD0-65309096C112}" type="pres">
      <dgm:prSet presAssocID="{72F350E0-8483-4C76-9F01-BF1DE0BE75FA}" presName="parentText" presStyleLbl="alignNode1" presStyleIdx="0" presStyleCnt="3" custLinFactNeighborX="-10" custLinFactNeighborY="-456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ADD1ED6-E993-4D7A-A038-0051025E6024}" type="pres">
      <dgm:prSet presAssocID="{72F350E0-8483-4C76-9F01-BF1DE0BE75FA}" presName="descendantText" presStyleLbl="alignAcc1" presStyleIdx="0" presStyleCnt="3" custScaleX="67822" custScaleY="100000" custLinFactNeighborX="-3878" custLinFactNeighborY="1400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F10AC8-8020-4261-B0AB-5D6BD2B3BCBA}" type="pres">
      <dgm:prSet presAssocID="{78610F2B-E73D-4234-BE91-A0D3F327E4AB}" presName="sp" presStyleCnt="0"/>
      <dgm:spPr/>
    </dgm:pt>
    <dgm:pt modelId="{EED69417-3D50-4355-8DC6-738850F6FAC0}" type="pres">
      <dgm:prSet presAssocID="{922821DA-ED4A-4404-A315-5EAEFEABEBD8}" presName="composite" presStyleCnt="0"/>
      <dgm:spPr/>
    </dgm:pt>
    <dgm:pt modelId="{495B3F14-136A-4715-A99B-B85156F266A6}" type="pres">
      <dgm:prSet presAssocID="{922821DA-ED4A-4404-A315-5EAEFEABEBD8}" presName="parentText" presStyleLbl="alignNode1" presStyleIdx="1" presStyleCnt="3" custLinFactNeighborX="4206" custLinFactNeighborY="-269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05A0BB4-FF61-4318-ABA5-702A27CE70E8}" type="pres">
      <dgm:prSet presAssocID="{922821DA-ED4A-4404-A315-5EAEFEABEBD8}" presName="descendantText" presStyleLbl="alignAcc1" presStyleIdx="1" presStyleCnt="3" custScaleX="98565" custScaleY="118503" custLinFactNeighborX="644" custLinFactNeighborY="1214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693309-E63A-4A8B-823D-D6057751B2F2}" type="pres">
      <dgm:prSet presAssocID="{54578F6E-378E-4799-AD8F-7D803A0F5889}" presName="sp" presStyleCnt="0"/>
      <dgm:spPr/>
    </dgm:pt>
    <dgm:pt modelId="{24379454-6274-4DBD-BF13-6E8FBBECCA1B}" type="pres">
      <dgm:prSet presAssocID="{D394CA25-3D69-43D4-A87E-C87D8713FA2B}" presName="composite" presStyleCnt="0"/>
      <dgm:spPr/>
    </dgm:pt>
    <dgm:pt modelId="{9AD5DB49-1EB0-441B-8F67-7219DAD9BEB5}" type="pres">
      <dgm:prSet presAssocID="{D394CA25-3D69-43D4-A87E-C87D8713FA2B}" presName="parentText" presStyleLbl="alignNode1" presStyleIdx="2" presStyleCnt="3" custLinFactNeighborX="6410" custLinFactNeighborY="185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B1B7472-765D-425C-A062-6E5CCF88B6F4}" type="pres">
      <dgm:prSet presAssocID="{D394CA25-3D69-43D4-A87E-C87D8713FA2B}" presName="descendantText" presStyleLbl="alignAcc1" presStyleIdx="2" presStyleCnt="3" custScaleX="70568" custScaleY="116022" custLinFactNeighborX="-4737" custLinFactNeighborY="1510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212CA62-25C3-4759-847A-6B00215160C6}" type="presOf" srcId="{F8B51327-017E-4795-A62A-3209548DEE38}" destId="{B05A0BB4-FF61-4318-ABA5-702A27CE70E8}" srcOrd="0" destOrd="2" presId="urn:microsoft.com/office/officeart/2005/8/layout/chevron2"/>
    <dgm:cxn modelId="{1BAD50F9-73EF-4887-8971-BB326BC43DB6}" srcId="{922821DA-ED4A-4404-A315-5EAEFEABEBD8}" destId="{6C7EE982-C6A5-42AE-A4BC-0B5C70A72555}" srcOrd="0" destOrd="0" parTransId="{694AAEC2-88FA-4A08-B47D-FB8AF707A791}" sibTransId="{D3042552-8C42-4967-BAAF-33A9C6A1C16A}"/>
    <dgm:cxn modelId="{542B5F5C-0D8E-49A1-816B-40D610E14A40}" type="presOf" srcId="{DC2D80C8-E7B8-4355-BCFE-72E2D53A03FD}" destId="{5ADD1ED6-E993-4D7A-A038-0051025E6024}" srcOrd="0" destOrd="0" presId="urn:microsoft.com/office/officeart/2005/8/layout/chevron2"/>
    <dgm:cxn modelId="{25542D74-1A45-459E-A551-F576D68F9F08}" srcId="{922821DA-ED4A-4404-A315-5EAEFEABEBD8}" destId="{C0F1F7AC-C848-4C95-8D9F-99CF2A626422}" srcOrd="1" destOrd="0" parTransId="{FB9187B5-F0BC-49F5-A196-5EC120DC3739}" sibTransId="{2789F2AC-52E0-43F2-95A9-A5F7A8BC210D}"/>
    <dgm:cxn modelId="{94175917-95B1-4214-A7A3-3E074545FEE9}" srcId="{CF663FD5-6A40-4DE5-A84D-2DBC541691CE}" destId="{922821DA-ED4A-4404-A315-5EAEFEABEBD8}" srcOrd="1" destOrd="0" parTransId="{C1EB98E8-D6F6-42CD-85E8-F450288FBDAF}" sibTransId="{54578F6E-378E-4799-AD8F-7D803A0F5889}"/>
    <dgm:cxn modelId="{E5D7642A-C47F-4DFB-908A-61391625D673}" srcId="{D394CA25-3D69-43D4-A87E-C87D8713FA2B}" destId="{E75EDBFD-71AC-4AE7-8BE1-1EC36A2231BD}" srcOrd="0" destOrd="0" parTransId="{AFAD04FF-A0B9-43F3-B3C3-D197DDDAB62E}" sibTransId="{BCBDEA7E-7F83-4FC3-A51D-370B89D02910}"/>
    <dgm:cxn modelId="{04BBEB08-4FF2-47E2-85AD-2269DFE84009}" type="presOf" srcId="{A06124DF-6EDB-4C8F-8AC4-EF8BD974FE7D}" destId="{5ADD1ED6-E993-4D7A-A038-0051025E6024}" srcOrd="0" destOrd="2" presId="urn:microsoft.com/office/officeart/2005/8/layout/chevron2"/>
    <dgm:cxn modelId="{6B78886B-EAAD-413C-9A3D-C352C4559171}" srcId="{922821DA-ED4A-4404-A315-5EAEFEABEBD8}" destId="{F8B51327-017E-4795-A62A-3209548DEE38}" srcOrd="2" destOrd="0" parTransId="{2992E7A3-383E-4616-B006-4EB9D2E99C00}" sibTransId="{40185430-B8A2-498A-81BD-7F48002C94C5}"/>
    <dgm:cxn modelId="{2F1ADE37-8B93-4414-A651-14525BCF2540}" srcId="{72F350E0-8483-4C76-9F01-BF1DE0BE75FA}" destId="{C9DD79B0-589C-4A6A-8A45-96EBA8B10BD9}" srcOrd="1" destOrd="0" parTransId="{6B3BB5DA-EEF0-42F7-9E7F-3B6FC1668B36}" sibTransId="{B6514D3C-E8D6-4C47-A343-5FA1150199F7}"/>
    <dgm:cxn modelId="{26C87C3A-3890-4303-BF8D-F9FA135D4D8E}" srcId="{CF663FD5-6A40-4DE5-A84D-2DBC541691CE}" destId="{72F350E0-8483-4C76-9F01-BF1DE0BE75FA}" srcOrd="0" destOrd="0" parTransId="{4EF89175-7D9D-4839-9035-A729B4EDF98F}" sibTransId="{78610F2B-E73D-4234-BE91-A0D3F327E4AB}"/>
    <dgm:cxn modelId="{4D502089-DA1F-45F0-9601-F66A42F1068F}" type="presOf" srcId="{72F350E0-8483-4C76-9F01-BF1DE0BE75FA}" destId="{C8563554-CCB5-4073-AFD0-65309096C112}" srcOrd="0" destOrd="0" presId="urn:microsoft.com/office/officeart/2005/8/layout/chevron2"/>
    <dgm:cxn modelId="{7632E634-2580-4E5C-B59D-AE7BE03D9355}" srcId="{D394CA25-3D69-43D4-A87E-C87D8713FA2B}" destId="{51F3D569-A2AE-49AD-AE21-9C463D860F64}" srcOrd="1" destOrd="0" parTransId="{2649556C-D6CE-41C2-977C-CD0FC672AF4A}" sibTransId="{E1858922-2498-4D29-8CAD-CCB443AAC440}"/>
    <dgm:cxn modelId="{712E7FAC-7558-45A6-A191-3C148D191528}" type="presOf" srcId="{D394CA25-3D69-43D4-A87E-C87D8713FA2B}" destId="{9AD5DB49-1EB0-441B-8F67-7219DAD9BEB5}" srcOrd="0" destOrd="0" presId="urn:microsoft.com/office/officeart/2005/8/layout/chevron2"/>
    <dgm:cxn modelId="{D1753A90-2F02-4B62-8DCD-1AACB396ADA3}" srcId="{72F350E0-8483-4C76-9F01-BF1DE0BE75FA}" destId="{DC2D80C8-E7B8-4355-BCFE-72E2D53A03FD}" srcOrd="0" destOrd="0" parTransId="{7E0EAC90-3529-42DB-A609-49FF140CE01D}" sibTransId="{8130876D-9922-4BE3-B213-136676B8173C}"/>
    <dgm:cxn modelId="{D635F9A8-0D22-40E3-BA7F-0E70CA9CDD28}" type="presOf" srcId="{C0F1F7AC-C848-4C95-8D9F-99CF2A626422}" destId="{B05A0BB4-FF61-4318-ABA5-702A27CE70E8}" srcOrd="0" destOrd="1" presId="urn:microsoft.com/office/officeart/2005/8/layout/chevron2"/>
    <dgm:cxn modelId="{D9A679E7-39C2-4814-8276-6A0DF7B97E7C}" type="presOf" srcId="{51F3D569-A2AE-49AD-AE21-9C463D860F64}" destId="{0B1B7472-765D-425C-A062-6E5CCF88B6F4}" srcOrd="0" destOrd="1" presId="urn:microsoft.com/office/officeart/2005/8/layout/chevron2"/>
    <dgm:cxn modelId="{FF7EF4DE-E24D-4573-8E71-728655D1B3B9}" type="presOf" srcId="{6C7EE982-C6A5-42AE-A4BC-0B5C70A72555}" destId="{B05A0BB4-FF61-4318-ABA5-702A27CE70E8}" srcOrd="0" destOrd="0" presId="urn:microsoft.com/office/officeart/2005/8/layout/chevron2"/>
    <dgm:cxn modelId="{D71284EC-A3C4-4E5A-B85F-34931C958610}" srcId="{CF663FD5-6A40-4DE5-A84D-2DBC541691CE}" destId="{D394CA25-3D69-43D4-A87E-C87D8713FA2B}" srcOrd="2" destOrd="0" parTransId="{2DAAA3AD-CEA0-4312-BC68-1AFB155C618C}" sibTransId="{3BCC8917-4783-45EC-BDD0-905DF09E3097}"/>
    <dgm:cxn modelId="{A4CDF9D2-04C0-41CF-8B09-BAF38EE08DF5}" srcId="{72F350E0-8483-4C76-9F01-BF1DE0BE75FA}" destId="{A06124DF-6EDB-4C8F-8AC4-EF8BD974FE7D}" srcOrd="2" destOrd="0" parTransId="{557FB2D7-51B6-49A5-A13B-F07751DE0632}" sibTransId="{D97DDF92-F96A-4BDE-B552-1121C51AAC03}"/>
    <dgm:cxn modelId="{D34987E4-6121-41D0-ADD2-C82C6C2F7DB5}" type="presOf" srcId="{E75EDBFD-71AC-4AE7-8BE1-1EC36A2231BD}" destId="{0B1B7472-765D-425C-A062-6E5CCF88B6F4}" srcOrd="0" destOrd="0" presId="urn:microsoft.com/office/officeart/2005/8/layout/chevron2"/>
    <dgm:cxn modelId="{95EB57B3-37BF-4ED1-AF06-FFB1B36B8146}" type="presOf" srcId="{922821DA-ED4A-4404-A315-5EAEFEABEBD8}" destId="{495B3F14-136A-4715-A99B-B85156F266A6}" srcOrd="0" destOrd="0" presId="urn:microsoft.com/office/officeart/2005/8/layout/chevron2"/>
    <dgm:cxn modelId="{59DB2271-83AD-4B68-9EAF-EEC761797D5E}" type="presOf" srcId="{C9DD79B0-589C-4A6A-8A45-96EBA8B10BD9}" destId="{5ADD1ED6-E993-4D7A-A038-0051025E6024}" srcOrd="0" destOrd="1" presId="urn:microsoft.com/office/officeart/2005/8/layout/chevron2"/>
    <dgm:cxn modelId="{26E3FCF6-8A53-4C09-BEFA-3856E8763580}" type="presOf" srcId="{CF663FD5-6A40-4DE5-A84D-2DBC541691CE}" destId="{3A04DFF8-BAC3-4CCB-9B6E-56D33E84C0F6}" srcOrd="0" destOrd="0" presId="urn:microsoft.com/office/officeart/2005/8/layout/chevron2"/>
    <dgm:cxn modelId="{45B58406-1498-4FA7-A3E6-A51123E84AE7}" type="presParOf" srcId="{3A04DFF8-BAC3-4CCB-9B6E-56D33E84C0F6}" destId="{75141D89-36A0-41AF-A502-364A4A8B657D}" srcOrd="0" destOrd="0" presId="urn:microsoft.com/office/officeart/2005/8/layout/chevron2"/>
    <dgm:cxn modelId="{AC20F9C9-C09D-4791-AB28-15A2AD63F6E5}" type="presParOf" srcId="{75141D89-36A0-41AF-A502-364A4A8B657D}" destId="{C8563554-CCB5-4073-AFD0-65309096C112}" srcOrd="0" destOrd="0" presId="urn:microsoft.com/office/officeart/2005/8/layout/chevron2"/>
    <dgm:cxn modelId="{8CB1CFF6-1E8C-4DD9-BE4B-8FF06ABE3A70}" type="presParOf" srcId="{75141D89-36A0-41AF-A502-364A4A8B657D}" destId="{5ADD1ED6-E993-4D7A-A038-0051025E6024}" srcOrd="1" destOrd="0" presId="urn:microsoft.com/office/officeart/2005/8/layout/chevron2"/>
    <dgm:cxn modelId="{123830E5-33FF-494C-9970-87432EB4925A}" type="presParOf" srcId="{3A04DFF8-BAC3-4CCB-9B6E-56D33E84C0F6}" destId="{2CF10AC8-8020-4261-B0AB-5D6BD2B3BCBA}" srcOrd="1" destOrd="0" presId="urn:microsoft.com/office/officeart/2005/8/layout/chevron2"/>
    <dgm:cxn modelId="{EE98DF99-03FC-4645-A599-C5E135CF62B5}" type="presParOf" srcId="{3A04DFF8-BAC3-4CCB-9B6E-56D33E84C0F6}" destId="{EED69417-3D50-4355-8DC6-738850F6FAC0}" srcOrd="2" destOrd="0" presId="urn:microsoft.com/office/officeart/2005/8/layout/chevron2"/>
    <dgm:cxn modelId="{8CF1F0BD-3BD1-4A86-AB29-3BEFC29C2F4E}" type="presParOf" srcId="{EED69417-3D50-4355-8DC6-738850F6FAC0}" destId="{495B3F14-136A-4715-A99B-B85156F266A6}" srcOrd="0" destOrd="0" presId="urn:microsoft.com/office/officeart/2005/8/layout/chevron2"/>
    <dgm:cxn modelId="{7E38469D-0242-4A12-8342-C3ABE0A3D99C}" type="presParOf" srcId="{EED69417-3D50-4355-8DC6-738850F6FAC0}" destId="{B05A0BB4-FF61-4318-ABA5-702A27CE70E8}" srcOrd="1" destOrd="0" presId="urn:microsoft.com/office/officeart/2005/8/layout/chevron2"/>
    <dgm:cxn modelId="{4A224FCE-C75C-4FE2-99C8-135E1C7B9756}" type="presParOf" srcId="{3A04DFF8-BAC3-4CCB-9B6E-56D33E84C0F6}" destId="{D4693309-E63A-4A8B-823D-D6057751B2F2}" srcOrd="3" destOrd="0" presId="urn:microsoft.com/office/officeart/2005/8/layout/chevron2"/>
    <dgm:cxn modelId="{568F888A-E65E-4CA8-809F-5DF641DB48FE}" type="presParOf" srcId="{3A04DFF8-BAC3-4CCB-9B6E-56D33E84C0F6}" destId="{24379454-6274-4DBD-BF13-6E8FBBECCA1B}" srcOrd="4" destOrd="0" presId="urn:microsoft.com/office/officeart/2005/8/layout/chevron2"/>
    <dgm:cxn modelId="{B58A0CE6-B4D2-4B29-BEE3-176E4583BC6A}" type="presParOf" srcId="{24379454-6274-4DBD-BF13-6E8FBBECCA1B}" destId="{9AD5DB49-1EB0-441B-8F67-7219DAD9BEB5}" srcOrd="0" destOrd="0" presId="urn:microsoft.com/office/officeart/2005/8/layout/chevron2"/>
    <dgm:cxn modelId="{E79A8FB4-68F9-4683-93A2-62FD97243A4D}" type="presParOf" srcId="{24379454-6274-4DBD-BF13-6E8FBBECCA1B}" destId="{0B1B7472-765D-425C-A062-6E5CCF88B6F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0E3326-F77C-4739-99AA-E35728A1FA82}" type="doc">
      <dgm:prSet loTypeId="urn:microsoft.com/office/officeart/2005/8/layout/list1#1" loCatId="list" qsTypeId="urn:microsoft.com/office/officeart/2005/8/quickstyle/simple3#1" qsCatId="simple" csTypeId="urn:microsoft.com/office/officeart/2005/8/colors/accent2_2#2" csCatId="accent2" phldr="1"/>
      <dgm:spPr/>
      <dgm:t>
        <a:bodyPr/>
        <a:lstStyle/>
        <a:p>
          <a:endParaRPr lang="zh-CN" altLang="en-US"/>
        </a:p>
      </dgm:t>
    </dgm:pt>
    <dgm:pt modelId="{BF416EEA-DA27-4268-9D0B-B53682C069B8}">
      <dgm:prSet custT="1"/>
      <dgm:spPr/>
      <dgm:t>
        <a:bodyPr/>
        <a:lstStyle/>
        <a:p>
          <a:r>
            <a:rPr lang="zh-CN" altLang="en-US" sz="2000" b="1" smtClean="0">
              <a:latin typeface="+mj-ea"/>
              <a:ea typeface="+mj-ea"/>
            </a:rPr>
            <a:t>解决机关党建虚化、弱化、边缘化的现实需要</a:t>
          </a:r>
          <a:endParaRPr lang="zh-CN" altLang="en-US" sz="2000" b="1" dirty="0" smtClean="0">
            <a:latin typeface="+mj-ea"/>
            <a:ea typeface="+mj-ea"/>
          </a:endParaRPr>
        </a:p>
      </dgm:t>
    </dgm:pt>
    <dgm:pt modelId="{EBB73334-A5CA-49FD-B684-0390DBCDEE1C}" cxnId="{A8EB0318-923F-4F02-82AE-4346554EF8F4}" type="parTrans">
      <dgm:prSet/>
      <dgm:spPr/>
      <dgm:t>
        <a:bodyPr/>
        <a:lstStyle/>
        <a:p>
          <a:endParaRPr lang="zh-CN" altLang="en-US"/>
        </a:p>
      </dgm:t>
    </dgm:pt>
    <dgm:pt modelId="{74EAD61B-0BE5-4BDB-9C06-0120606B9D61}" cxnId="{A8EB0318-923F-4F02-82AE-4346554EF8F4}" type="sibTrans">
      <dgm:prSet/>
      <dgm:spPr/>
      <dgm:t>
        <a:bodyPr/>
        <a:lstStyle/>
        <a:p>
          <a:endParaRPr lang="zh-CN" altLang="en-US"/>
        </a:p>
      </dgm:t>
    </dgm:pt>
    <dgm:pt modelId="{4DF0BF51-325C-4E4E-A5BB-2F799524CF31}">
      <dgm:prSet custT="1"/>
      <dgm:spPr/>
      <dgm:t>
        <a:bodyPr/>
        <a:lstStyle/>
        <a:p>
          <a:r>
            <a:rPr lang="zh-CN" altLang="en-US" sz="2000" b="1" dirty="0" smtClean="0">
              <a:latin typeface="+mj-ea"/>
              <a:ea typeface="+mj-ea"/>
            </a:rPr>
            <a:t>确保组织生活抓在日常、严在经常的有效载体</a:t>
          </a:r>
          <a:endParaRPr lang="zh-CN" altLang="en-US" sz="2000" b="1" dirty="0">
            <a:latin typeface="+mj-ea"/>
            <a:ea typeface="+mj-ea"/>
          </a:endParaRPr>
        </a:p>
      </dgm:t>
    </dgm:pt>
    <dgm:pt modelId="{6C8305AA-4311-44AE-959D-0E0167A7944C}" cxnId="{863EA2A4-077C-401C-97C0-EB71EEDAB034}" type="parTrans">
      <dgm:prSet/>
      <dgm:spPr/>
      <dgm:t>
        <a:bodyPr/>
        <a:lstStyle/>
        <a:p>
          <a:endParaRPr lang="zh-CN" altLang="en-US"/>
        </a:p>
      </dgm:t>
    </dgm:pt>
    <dgm:pt modelId="{0D30BEA4-552A-4CC4-AFE3-B8FE55BD9569}" cxnId="{863EA2A4-077C-401C-97C0-EB71EEDAB034}" type="sibTrans">
      <dgm:prSet/>
      <dgm:spPr/>
      <dgm:t>
        <a:bodyPr/>
        <a:lstStyle/>
        <a:p>
          <a:endParaRPr lang="zh-CN" altLang="en-US"/>
        </a:p>
      </dgm:t>
    </dgm:pt>
    <dgm:pt modelId="{16810F40-927A-49B0-833E-0C5B32E34642}">
      <dgm:prSet custT="1"/>
      <dgm:spPr/>
      <dgm:t>
        <a:bodyPr/>
        <a:lstStyle/>
        <a:p>
          <a:r>
            <a:rPr lang="zh-CN" altLang="en-US" sz="2000" b="1" dirty="0" smtClean="0">
              <a:latin typeface="+mj-ea"/>
              <a:ea typeface="+mj-ea"/>
            </a:rPr>
            <a:t>推进“</a:t>
          </a:r>
          <a:r>
            <a:rPr lang="zh-CN" altLang="en-US" sz="2000" b="1" dirty="0" smtClean="0">
              <a:latin typeface="+mj-ea"/>
              <a:ea typeface="+mj-ea"/>
            </a:rPr>
            <a:t>两学一做”常态</a:t>
          </a:r>
          <a:r>
            <a:rPr lang="zh-CN" altLang="en-US" sz="2000" b="1" dirty="0" smtClean="0">
              <a:latin typeface="+mj-ea"/>
              <a:ea typeface="+mj-ea"/>
            </a:rPr>
            <a:t>化、“党</a:t>
          </a:r>
          <a:r>
            <a:rPr lang="zh-CN" altLang="en-US" sz="2000" b="1" dirty="0" smtClean="0">
              <a:latin typeface="+mj-ea"/>
              <a:ea typeface="+mj-ea"/>
            </a:rPr>
            <a:t>的一切工作到支部”的具体举措</a:t>
          </a:r>
        </a:p>
      </dgm:t>
    </dgm:pt>
    <dgm:pt modelId="{676AE580-F06D-4EE8-8BBB-04C1E0EF73E1}" cxnId="{BF1FF56B-D08C-4CE7-AB77-5F56A2BEE7D4}" type="parTrans">
      <dgm:prSet/>
      <dgm:spPr/>
      <dgm:t>
        <a:bodyPr/>
        <a:lstStyle/>
        <a:p>
          <a:endParaRPr lang="zh-CN" altLang="en-US"/>
        </a:p>
      </dgm:t>
    </dgm:pt>
    <dgm:pt modelId="{47BED5F5-1CB5-4FA5-B0D1-CB61E63F2D80}" cxnId="{BF1FF56B-D08C-4CE7-AB77-5F56A2BEE7D4}" type="sibTrans">
      <dgm:prSet/>
      <dgm:spPr/>
      <dgm:t>
        <a:bodyPr/>
        <a:lstStyle/>
        <a:p>
          <a:endParaRPr lang="zh-CN" altLang="en-US"/>
        </a:p>
      </dgm:t>
    </dgm:pt>
    <dgm:pt modelId="{524BFF65-7F37-4544-959D-98F4A0627BEF}">
      <dgm:prSet custT="1"/>
      <dgm:spPr/>
      <dgm:t>
        <a:bodyPr/>
        <a:lstStyle/>
        <a:p>
          <a:r>
            <a:rPr lang="zh-CN" altLang="en-US" sz="2000" b="1" dirty="0" smtClean="0">
              <a:latin typeface="+mj-ea"/>
              <a:ea typeface="+mj-ea"/>
            </a:rPr>
            <a:t>推进党建与业务有机融合、学习工作化工作学习化的重要抓手</a:t>
          </a:r>
        </a:p>
      </dgm:t>
    </dgm:pt>
    <dgm:pt modelId="{060AEF5C-8446-4B7B-AE71-651CF44BD613}" cxnId="{A52C34F2-EF73-41F6-A68A-960A3828B6B1}" type="parTrans">
      <dgm:prSet/>
      <dgm:spPr/>
      <dgm:t>
        <a:bodyPr/>
        <a:lstStyle/>
        <a:p>
          <a:endParaRPr lang="zh-CN" altLang="en-US"/>
        </a:p>
      </dgm:t>
    </dgm:pt>
    <dgm:pt modelId="{E8EC6D24-390E-40CF-BC06-EC59ECAEC555}" cxnId="{A52C34F2-EF73-41F6-A68A-960A3828B6B1}" type="sibTrans">
      <dgm:prSet/>
      <dgm:spPr/>
      <dgm:t>
        <a:bodyPr/>
        <a:lstStyle/>
        <a:p>
          <a:endParaRPr lang="zh-CN" altLang="en-US"/>
        </a:p>
      </dgm:t>
    </dgm:pt>
    <dgm:pt modelId="{6ACBAD2F-D5DC-4392-B5A2-607BB0E34FF1}">
      <dgm:prSet custT="1"/>
      <dgm:spPr/>
      <dgm:t>
        <a:bodyPr/>
        <a:lstStyle/>
        <a:p>
          <a:r>
            <a:rPr lang="zh-CN" altLang="en-US" sz="2000" dirty="0" smtClean="0"/>
            <a:t>也是党员涵养党性的</a:t>
          </a:r>
          <a:r>
            <a:rPr lang="zh-CN" altLang="en-US" sz="2000" b="1" dirty="0" smtClean="0"/>
            <a:t>“必修课”</a:t>
          </a:r>
          <a:r>
            <a:rPr lang="zh-CN" altLang="en-US" sz="2000" dirty="0" smtClean="0"/>
            <a:t>、严肃党内政治生活的</a:t>
          </a:r>
          <a:r>
            <a:rPr lang="zh-CN" altLang="en-US" sz="2000" b="1" dirty="0" smtClean="0"/>
            <a:t>“基本功”</a:t>
          </a:r>
          <a:endParaRPr lang="zh-CN" altLang="en-US" sz="2000" b="1" dirty="0" smtClean="0">
            <a:latin typeface="+mj-ea"/>
            <a:ea typeface="+mj-ea"/>
          </a:endParaRPr>
        </a:p>
      </dgm:t>
    </dgm:pt>
    <dgm:pt modelId="{C53F7DD3-AE31-4CF4-AE30-652C3C0CB9DC}" cxnId="{2925CED1-12C8-4617-A369-377E1AE5CD32}" type="parTrans">
      <dgm:prSet/>
      <dgm:spPr/>
    </dgm:pt>
    <dgm:pt modelId="{6BF4E39F-1B8B-411D-BF68-5285DC42898F}" cxnId="{2925CED1-12C8-4617-A369-377E1AE5CD32}" type="sibTrans">
      <dgm:prSet/>
      <dgm:spPr/>
    </dgm:pt>
    <dgm:pt modelId="{64656334-5D48-428D-A2DD-E1D533F8F9BB}" type="pres">
      <dgm:prSet presAssocID="{4D0E3326-F77C-4739-99AA-E35728A1FA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AACE5A1-9718-49DA-AEED-FF83C488A383}" type="pres">
      <dgm:prSet presAssocID="{4DF0BF51-325C-4E4E-A5BB-2F799524CF31}" presName="parentLin" presStyleCnt="0"/>
      <dgm:spPr/>
    </dgm:pt>
    <dgm:pt modelId="{97E12DCF-C5DE-4353-BA52-3A8F1244F914}" type="pres">
      <dgm:prSet presAssocID="{4DF0BF51-325C-4E4E-A5BB-2F799524CF31}" presName="parentLeftMargin" presStyleLbl="node1" presStyleIdx="0" presStyleCnt="5"/>
      <dgm:spPr/>
      <dgm:t>
        <a:bodyPr/>
        <a:lstStyle/>
        <a:p>
          <a:endParaRPr lang="zh-CN" altLang="en-US"/>
        </a:p>
      </dgm:t>
    </dgm:pt>
    <dgm:pt modelId="{84D39798-D165-494D-9080-E6929BE1B67E}" type="pres">
      <dgm:prSet presAssocID="{4DF0BF51-325C-4E4E-A5BB-2F799524CF31}" presName="parentText" presStyleLbl="node1" presStyleIdx="0" presStyleCnt="5" custScaleX="100000" custScaleY="18214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6E088C-520D-4216-B8E2-A64CB3884FD7}" type="pres">
      <dgm:prSet presAssocID="{4DF0BF51-325C-4E4E-A5BB-2F799524CF31}" presName="negativeSpace" presStyleCnt="0"/>
      <dgm:spPr/>
    </dgm:pt>
    <dgm:pt modelId="{91B12FA3-1F99-42B5-8676-5318B999E03A}" type="pres">
      <dgm:prSet presAssocID="{4DF0BF51-325C-4E4E-A5BB-2F799524CF31}" presName="childText" presStyleLbl="conFgAcc1" presStyleIdx="0" presStyleCnt="5">
        <dgm:presLayoutVars>
          <dgm:bulletEnabled val="1"/>
        </dgm:presLayoutVars>
      </dgm:prSet>
      <dgm:spPr/>
    </dgm:pt>
    <dgm:pt modelId="{E244C4BC-CC65-40DC-883E-43E70866968E}" type="pres">
      <dgm:prSet presAssocID="{0D30BEA4-552A-4CC4-AFE3-B8FE55BD9569}" presName="spaceBetweenRectangles" presStyleCnt="0"/>
      <dgm:spPr/>
    </dgm:pt>
    <dgm:pt modelId="{580B74DA-FF6F-407B-8B17-E7DEF50006F0}" type="pres">
      <dgm:prSet presAssocID="{BF416EEA-DA27-4268-9D0B-B53682C069B8}" presName="parentLin" presStyleCnt="0"/>
      <dgm:spPr/>
    </dgm:pt>
    <dgm:pt modelId="{3052E10B-9FFE-4B52-ADF9-27FA303E9F94}" type="pres">
      <dgm:prSet presAssocID="{BF416EEA-DA27-4268-9D0B-B53682C069B8}" presName="parentLeftMargin" presStyleLbl="node1" presStyleIdx="0" presStyleCnt="5"/>
      <dgm:spPr/>
      <dgm:t>
        <a:bodyPr/>
        <a:lstStyle/>
        <a:p>
          <a:endParaRPr lang="zh-CN" altLang="en-US"/>
        </a:p>
      </dgm:t>
    </dgm:pt>
    <dgm:pt modelId="{B911B8B0-1550-43EC-9F04-0E2EBE1236CE}" type="pres">
      <dgm:prSet presAssocID="{BF416EEA-DA27-4268-9D0B-B53682C069B8}" presName="parentText" presStyleLbl="node1" presStyleIdx="1" presStyleCnt="5" custScaleX="101074" custScaleY="17878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6745021-F7CA-4059-BF35-6B1C633F8A67}" type="pres">
      <dgm:prSet presAssocID="{BF416EEA-DA27-4268-9D0B-B53682C069B8}" presName="negativeSpace" presStyleCnt="0"/>
      <dgm:spPr/>
    </dgm:pt>
    <dgm:pt modelId="{DF6C2216-C925-4153-8810-8A1AB09EB652}" type="pres">
      <dgm:prSet presAssocID="{BF416EEA-DA27-4268-9D0B-B53682C069B8}" presName="childText" presStyleLbl="conFgAcc1" presStyleIdx="1" presStyleCnt="5">
        <dgm:presLayoutVars>
          <dgm:bulletEnabled val="1"/>
        </dgm:presLayoutVars>
      </dgm:prSet>
      <dgm:spPr/>
    </dgm:pt>
    <dgm:pt modelId="{09177D9A-98DB-4DD6-B084-48F1E877C86B}" type="pres">
      <dgm:prSet presAssocID="{74EAD61B-0BE5-4BDB-9C06-0120606B9D61}" presName="spaceBetweenRectangles" presStyleCnt="0"/>
      <dgm:spPr/>
    </dgm:pt>
    <dgm:pt modelId="{E1886B6E-AED1-42D0-81F7-D71EFB36C315}" type="pres">
      <dgm:prSet presAssocID="{16810F40-927A-49B0-833E-0C5B32E34642}" presName="parentLin" presStyleCnt="0"/>
      <dgm:spPr/>
    </dgm:pt>
    <dgm:pt modelId="{23AF0D78-98FC-4154-A5B3-23A5F6F02F05}" type="pres">
      <dgm:prSet presAssocID="{16810F40-927A-49B0-833E-0C5B32E34642}" presName="parentLeftMargin" presStyleLbl="node1" presStyleIdx="1" presStyleCnt="5"/>
      <dgm:spPr/>
      <dgm:t>
        <a:bodyPr/>
        <a:lstStyle/>
        <a:p>
          <a:endParaRPr lang="zh-CN" altLang="en-US"/>
        </a:p>
      </dgm:t>
    </dgm:pt>
    <dgm:pt modelId="{FC868B46-904C-4342-8DD6-833CB8085BE6}" type="pres">
      <dgm:prSet presAssocID="{16810F40-927A-49B0-833E-0C5B32E34642}" presName="parentText" presStyleLbl="node1" presStyleIdx="2" presStyleCnt="5" custScaleX="136644" custScaleY="20198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AA075E-73A5-41B0-9EAB-C565BF65E726}" type="pres">
      <dgm:prSet presAssocID="{16810F40-927A-49B0-833E-0C5B32E34642}" presName="negativeSpace" presStyleCnt="0"/>
      <dgm:spPr/>
    </dgm:pt>
    <dgm:pt modelId="{7139A012-FCE5-419E-B460-14856EE78456}" type="pres">
      <dgm:prSet presAssocID="{16810F40-927A-49B0-833E-0C5B32E34642}" presName="childText" presStyleLbl="conFgAcc1" presStyleIdx="2" presStyleCnt="5">
        <dgm:presLayoutVars>
          <dgm:bulletEnabled val="1"/>
        </dgm:presLayoutVars>
      </dgm:prSet>
      <dgm:spPr/>
    </dgm:pt>
    <dgm:pt modelId="{0459F073-41FF-42EA-A6D2-75C5DD3EDA0A}" type="pres">
      <dgm:prSet presAssocID="{47BED5F5-1CB5-4FA5-B0D1-CB61E63F2D80}" presName="spaceBetweenRectangles" presStyleCnt="0"/>
      <dgm:spPr/>
    </dgm:pt>
    <dgm:pt modelId="{0CF12416-DBA2-45F3-B93C-EC0DA38525C8}" type="pres">
      <dgm:prSet presAssocID="{524BFF65-7F37-4544-959D-98F4A0627BEF}" presName="parentLin" presStyleCnt="0"/>
      <dgm:spPr/>
    </dgm:pt>
    <dgm:pt modelId="{FD4608ED-8FF5-4110-9EFC-5F99DFE764B8}" type="pres">
      <dgm:prSet presAssocID="{524BFF65-7F37-4544-959D-98F4A0627BEF}" presName="parentLeftMargin" presStyleLbl="node1" presStyleIdx="2" presStyleCnt="5"/>
      <dgm:spPr/>
      <dgm:t>
        <a:bodyPr/>
        <a:lstStyle/>
        <a:p>
          <a:endParaRPr lang="zh-CN" altLang="en-US"/>
        </a:p>
      </dgm:t>
    </dgm:pt>
    <dgm:pt modelId="{ABF4A742-713A-4328-A75E-10AC9D1AFC25}" type="pres">
      <dgm:prSet presAssocID="{524BFF65-7F37-4544-959D-98F4A0627BEF}" presName="parentText" presStyleLbl="node1" presStyleIdx="3" presStyleCnt="5" custScaleX="142997" custScaleY="245400" custLinFactNeighborX="-9899" custLinFactNeighborY="1622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C1E640-2240-48BB-A24B-8B890B322F64}" type="pres">
      <dgm:prSet presAssocID="{524BFF65-7F37-4544-959D-98F4A0627BEF}" presName="negativeSpace" presStyleCnt="0"/>
      <dgm:spPr/>
    </dgm:pt>
    <dgm:pt modelId="{ABE1BAFB-CE5E-44C6-B763-6E164F9BBB10}" type="pres">
      <dgm:prSet presAssocID="{524BFF65-7F37-4544-959D-98F4A0627BEF}" presName="childText" presStyleLbl="conFgAcc1" presStyleIdx="3" presStyleCnt="5">
        <dgm:presLayoutVars>
          <dgm:bulletEnabled val="1"/>
        </dgm:presLayoutVars>
      </dgm:prSet>
      <dgm:spPr/>
    </dgm:pt>
    <dgm:pt modelId="{31F53F32-4D94-43E8-B963-CE1CB6670BFB}" type="pres">
      <dgm:prSet presAssocID="{E8EC6D24-390E-40CF-BC06-EC59ECAEC555}" presName="spaceBetweenRectangles" presStyleCnt="0"/>
      <dgm:spPr/>
    </dgm:pt>
    <dgm:pt modelId="{D16E630C-52D4-40CD-8AF2-45EF6FAE8410}" type="pres">
      <dgm:prSet presAssocID="{6ACBAD2F-D5DC-4392-B5A2-607BB0E34FF1}" presName="parentLin" presStyleCnt="0"/>
      <dgm:spPr/>
    </dgm:pt>
    <dgm:pt modelId="{3B292257-73EC-4726-980F-31330D1500D2}" type="pres">
      <dgm:prSet presAssocID="{6ACBAD2F-D5DC-4392-B5A2-607BB0E34FF1}" presName="parentLeftMargin" presStyleLbl="node1" presStyleIdx="3" presStyleCnt="5"/>
      <dgm:spPr/>
      <dgm:t>
        <a:bodyPr/>
        <a:lstStyle/>
        <a:p>
          <a:endParaRPr lang="zh-CN" altLang="en-US"/>
        </a:p>
      </dgm:t>
    </dgm:pt>
    <dgm:pt modelId="{730425ED-6553-4B17-9374-237EE96CEBBF}" type="pres">
      <dgm:prSet presAssocID="{6ACBAD2F-D5DC-4392-B5A2-607BB0E34FF1}" presName="parentText" presStyleLbl="node1" presStyleIdx="4" presStyleCnt="5" custScaleX="142857" custScaleY="19922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6A1DF1-FF4B-4449-81B2-8527B4B0B733}" type="pres">
      <dgm:prSet presAssocID="{6ACBAD2F-D5DC-4392-B5A2-607BB0E34FF1}" presName="negativeSpace" presStyleCnt="0"/>
      <dgm:spPr/>
    </dgm:pt>
    <dgm:pt modelId="{188DB938-F93B-4255-BA53-CD9B4BF79DAD}" type="pres">
      <dgm:prSet presAssocID="{6ACBAD2F-D5DC-4392-B5A2-607BB0E34FF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63EA2A4-077C-401C-97C0-EB71EEDAB034}" srcId="{4D0E3326-F77C-4739-99AA-E35728A1FA82}" destId="{4DF0BF51-325C-4E4E-A5BB-2F799524CF31}" srcOrd="0" destOrd="0" parTransId="{6C8305AA-4311-44AE-959D-0E0167A7944C}" sibTransId="{0D30BEA4-552A-4CC4-AFE3-B8FE55BD9569}"/>
    <dgm:cxn modelId="{A8EB0318-923F-4F02-82AE-4346554EF8F4}" srcId="{4D0E3326-F77C-4739-99AA-E35728A1FA82}" destId="{BF416EEA-DA27-4268-9D0B-B53682C069B8}" srcOrd="1" destOrd="0" parTransId="{EBB73334-A5CA-49FD-B684-0390DBCDEE1C}" sibTransId="{74EAD61B-0BE5-4BDB-9C06-0120606B9D61}"/>
    <dgm:cxn modelId="{0D14E441-EC64-48AC-A8A6-1BF568659143}" type="presOf" srcId="{6ACBAD2F-D5DC-4392-B5A2-607BB0E34FF1}" destId="{730425ED-6553-4B17-9374-237EE96CEBBF}" srcOrd="1" destOrd="0" presId="urn:microsoft.com/office/officeart/2005/8/layout/list1#1"/>
    <dgm:cxn modelId="{B1E93615-DFC0-4CE5-8039-B39046DC18F5}" type="presOf" srcId="{16810F40-927A-49B0-833E-0C5B32E34642}" destId="{23AF0D78-98FC-4154-A5B3-23A5F6F02F05}" srcOrd="0" destOrd="0" presId="urn:microsoft.com/office/officeart/2005/8/layout/list1#1"/>
    <dgm:cxn modelId="{5E1F5D08-AC47-4664-BCA8-96045DDF1AB5}" type="presOf" srcId="{4DF0BF51-325C-4E4E-A5BB-2F799524CF31}" destId="{84D39798-D165-494D-9080-E6929BE1B67E}" srcOrd="1" destOrd="0" presId="urn:microsoft.com/office/officeart/2005/8/layout/list1#1"/>
    <dgm:cxn modelId="{2785F859-EFCE-4551-8EF0-7F186C24F0A7}" type="presOf" srcId="{524BFF65-7F37-4544-959D-98F4A0627BEF}" destId="{FD4608ED-8FF5-4110-9EFC-5F99DFE764B8}" srcOrd="0" destOrd="0" presId="urn:microsoft.com/office/officeart/2005/8/layout/list1#1"/>
    <dgm:cxn modelId="{B32AB693-D8E4-419A-A1D1-192FEC51E785}" type="presOf" srcId="{6ACBAD2F-D5DC-4392-B5A2-607BB0E34FF1}" destId="{3B292257-73EC-4726-980F-31330D1500D2}" srcOrd="0" destOrd="0" presId="urn:microsoft.com/office/officeart/2005/8/layout/list1#1"/>
    <dgm:cxn modelId="{A52C34F2-EF73-41F6-A68A-960A3828B6B1}" srcId="{4D0E3326-F77C-4739-99AA-E35728A1FA82}" destId="{524BFF65-7F37-4544-959D-98F4A0627BEF}" srcOrd="3" destOrd="0" parTransId="{060AEF5C-8446-4B7B-AE71-651CF44BD613}" sibTransId="{E8EC6D24-390E-40CF-BC06-EC59ECAEC555}"/>
    <dgm:cxn modelId="{C1566FD6-1D2C-4096-BBD0-A939610C63AD}" type="presOf" srcId="{BF416EEA-DA27-4268-9D0B-B53682C069B8}" destId="{3052E10B-9FFE-4B52-ADF9-27FA303E9F94}" srcOrd="0" destOrd="0" presId="urn:microsoft.com/office/officeart/2005/8/layout/list1#1"/>
    <dgm:cxn modelId="{F8BC5A07-BD92-4986-87A7-A5FE1AC9368A}" type="presOf" srcId="{4D0E3326-F77C-4739-99AA-E35728A1FA82}" destId="{64656334-5D48-428D-A2DD-E1D533F8F9BB}" srcOrd="0" destOrd="0" presId="urn:microsoft.com/office/officeart/2005/8/layout/list1#1"/>
    <dgm:cxn modelId="{443287F8-4388-40CC-8D52-DD84E154508E}" type="presOf" srcId="{16810F40-927A-49B0-833E-0C5B32E34642}" destId="{FC868B46-904C-4342-8DD6-833CB8085BE6}" srcOrd="1" destOrd="0" presId="urn:microsoft.com/office/officeart/2005/8/layout/list1#1"/>
    <dgm:cxn modelId="{BF1FF56B-D08C-4CE7-AB77-5F56A2BEE7D4}" srcId="{4D0E3326-F77C-4739-99AA-E35728A1FA82}" destId="{16810F40-927A-49B0-833E-0C5B32E34642}" srcOrd="2" destOrd="0" parTransId="{676AE580-F06D-4EE8-8BBB-04C1E0EF73E1}" sibTransId="{47BED5F5-1CB5-4FA5-B0D1-CB61E63F2D80}"/>
    <dgm:cxn modelId="{2925CED1-12C8-4617-A369-377E1AE5CD32}" srcId="{4D0E3326-F77C-4739-99AA-E35728A1FA82}" destId="{6ACBAD2F-D5DC-4392-B5A2-607BB0E34FF1}" srcOrd="4" destOrd="0" parTransId="{C53F7DD3-AE31-4CF4-AE30-652C3C0CB9DC}" sibTransId="{6BF4E39F-1B8B-411D-BF68-5285DC42898F}"/>
    <dgm:cxn modelId="{F69BE9EE-475C-48E4-956B-8B33D6808745}" type="presOf" srcId="{4DF0BF51-325C-4E4E-A5BB-2F799524CF31}" destId="{97E12DCF-C5DE-4353-BA52-3A8F1244F914}" srcOrd="0" destOrd="0" presId="urn:microsoft.com/office/officeart/2005/8/layout/list1#1"/>
    <dgm:cxn modelId="{CB48292A-1DCD-4F5B-92BA-BFB5E9A51F0E}" type="presOf" srcId="{BF416EEA-DA27-4268-9D0B-B53682C069B8}" destId="{B911B8B0-1550-43EC-9F04-0E2EBE1236CE}" srcOrd="1" destOrd="0" presId="urn:microsoft.com/office/officeart/2005/8/layout/list1#1"/>
    <dgm:cxn modelId="{3F6F4CA6-F5E3-4683-A5D1-87E6623AC63F}" type="presOf" srcId="{524BFF65-7F37-4544-959D-98F4A0627BEF}" destId="{ABF4A742-713A-4328-A75E-10AC9D1AFC25}" srcOrd="1" destOrd="0" presId="urn:microsoft.com/office/officeart/2005/8/layout/list1#1"/>
    <dgm:cxn modelId="{760D34E1-03AE-4854-95AB-7923497482A8}" type="presParOf" srcId="{64656334-5D48-428D-A2DD-E1D533F8F9BB}" destId="{4AACE5A1-9718-49DA-AEED-FF83C488A383}" srcOrd="0" destOrd="0" presId="urn:microsoft.com/office/officeart/2005/8/layout/list1#1"/>
    <dgm:cxn modelId="{58459490-7882-420B-9AF7-D38A959DC6B7}" type="presParOf" srcId="{4AACE5A1-9718-49DA-AEED-FF83C488A383}" destId="{97E12DCF-C5DE-4353-BA52-3A8F1244F914}" srcOrd="0" destOrd="0" presId="urn:microsoft.com/office/officeart/2005/8/layout/list1#1"/>
    <dgm:cxn modelId="{CB59A767-8F9A-46E0-A1A0-40AB1319AF4C}" type="presParOf" srcId="{4AACE5A1-9718-49DA-AEED-FF83C488A383}" destId="{84D39798-D165-494D-9080-E6929BE1B67E}" srcOrd="1" destOrd="0" presId="urn:microsoft.com/office/officeart/2005/8/layout/list1#1"/>
    <dgm:cxn modelId="{E2A1E0F6-B7E3-4DA4-9102-A5A2813DC90A}" type="presParOf" srcId="{64656334-5D48-428D-A2DD-E1D533F8F9BB}" destId="{FC6E088C-520D-4216-B8E2-A64CB3884FD7}" srcOrd="1" destOrd="0" presId="urn:microsoft.com/office/officeart/2005/8/layout/list1#1"/>
    <dgm:cxn modelId="{BF97A270-E441-4BAE-9F74-FFB89CBB00B6}" type="presParOf" srcId="{64656334-5D48-428D-A2DD-E1D533F8F9BB}" destId="{91B12FA3-1F99-42B5-8676-5318B999E03A}" srcOrd="2" destOrd="0" presId="urn:microsoft.com/office/officeart/2005/8/layout/list1#1"/>
    <dgm:cxn modelId="{348BB936-4325-4CEB-A08A-A96551CAE36B}" type="presParOf" srcId="{64656334-5D48-428D-A2DD-E1D533F8F9BB}" destId="{E244C4BC-CC65-40DC-883E-43E70866968E}" srcOrd="3" destOrd="0" presId="urn:microsoft.com/office/officeart/2005/8/layout/list1#1"/>
    <dgm:cxn modelId="{D700DE72-39DF-41A4-9311-72A09654BEE0}" type="presParOf" srcId="{64656334-5D48-428D-A2DD-E1D533F8F9BB}" destId="{580B74DA-FF6F-407B-8B17-E7DEF50006F0}" srcOrd="4" destOrd="0" presId="urn:microsoft.com/office/officeart/2005/8/layout/list1#1"/>
    <dgm:cxn modelId="{E4A4C8E0-D698-40C1-A353-D0BCBEE8550B}" type="presParOf" srcId="{580B74DA-FF6F-407B-8B17-E7DEF50006F0}" destId="{3052E10B-9FFE-4B52-ADF9-27FA303E9F94}" srcOrd="0" destOrd="0" presId="urn:microsoft.com/office/officeart/2005/8/layout/list1#1"/>
    <dgm:cxn modelId="{5E869D50-77E5-46AA-9AD9-0BC730D855E5}" type="presParOf" srcId="{580B74DA-FF6F-407B-8B17-E7DEF50006F0}" destId="{B911B8B0-1550-43EC-9F04-0E2EBE1236CE}" srcOrd="1" destOrd="0" presId="urn:microsoft.com/office/officeart/2005/8/layout/list1#1"/>
    <dgm:cxn modelId="{865450EE-FFE8-4069-8D78-3EF4FB21C423}" type="presParOf" srcId="{64656334-5D48-428D-A2DD-E1D533F8F9BB}" destId="{46745021-F7CA-4059-BF35-6B1C633F8A67}" srcOrd="5" destOrd="0" presId="urn:microsoft.com/office/officeart/2005/8/layout/list1#1"/>
    <dgm:cxn modelId="{C3FD5C53-040A-4E06-95CA-EE642308EA19}" type="presParOf" srcId="{64656334-5D48-428D-A2DD-E1D533F8F9BB}" destId="{DF6C2216-C925-4153-8810-8A1AB09EB652}" srcOrd="6" destOrd="0" presId="urn:microsoft.com/office/officeart/2005/8/layout/list1#1"/>
    <dgm:cxn modelId="{0367A502-C177-4033-9A14-86C1967922B4}" type="presParOf" srcId="{64656334-5D48-428D-A2DD-E1D533F8F9BB}" destId="{09177D9A-98DB-4DD6-B084-48F1E877C86B}" srcOrd="7" destOrd="0" presId="urn:microsoft.com/office/officeart/2005/8/layout/list1#1"/>
    <dgm:cxn modelId="{E64425D2-61CA-418E-89C6-29606DD4EC45}" type="presParOf" srcId="{64656334-5D48-428D-A2DD-E1D533F8F9BB}" destId="{E1886B6E-AED1-42D0-81F7-D71EFB36C315}" srcOrd="8" destOrd="0" presId="urn:microsoft.com/office/officeart/2005/8/layout/list1#1"/>
    <dgm:cxn modelId="{E036D185-0412-4D1F-BDE2-58B4FF5A3C95}" type="presParOf" srcId="{E1886B6E-AED1-42D0-81F7-D71EFB36C315}" destId="{23AF0D78-98FC-4154-A5B3-23A5F6F02F05}" srcOrd="0" destOrd="0" presId="urn:microsoft.com/office/officeart/2005/8/layout/list1#1"/>
    <dgm:cxn modelId="{AB82DE16-6F7F-42DD-AD2F-F49C6BE1E41C}" type="presParOf" srcId="{E1886B6E-AED1-42D0-81F7-D71EFB36C315}" destId="{FC868B46-904C-4342-8DD6-833CB8085BE6}" srcOrd="1" destOrd="0" presId="urn:microsoft.com/office/officeart/2005/8/layout/list1#1"/>
    <dgm:cxn modelId="{C8FB9470-EEAC-46AC-962B-15FCC09BC513}" type="presParOf" srcId="{64656334-5D48-428D-A2DD-E1D533F8F9BB}" destId="{A9AA075E-73A5-41B0-9EAB-C565BF65E726}" srcOrd="9" destOrd="0" presId="urn:microsoft.com/office/officeart/2005/8/layout/list1#1"/>
    <dgm:cxn modelId="{476D3940-657D-4269-BC9C-78CD7540777A}" type="presParOf" srcId="{64656334-5D48-428D-A2DD-E1D533F8F9BB}" destId="{7139A012-FCE5-419E-B460-14856EE78456}" srcOrd="10" destOrd="0" presId="urn:microsoft.com/office/officeart/2005/8/layout/list1#1"/>
    <dgm:cxn modelId="{C3D02D6F-778E-4AFF-B82F-FDA3CC0C6963}" type="presParOf" srcId="{64656334-5D48-428D-A2DD-E1D533F8F9BB}" destId="{0459F073-41FF-42EA-A6D2-75C5DD3EDA0A}" srcOrd="11" destOrd="0" presId="urn:microsoft.com/office/officeart/2005/8/layout/list1#1"/>
    <dgm:cxn modelId="{9028FCFD-A7B5-4976-B3A8-D44E3E6F5D1A}" type="presParOf" srcId="{64656334-5D48-428D-A2DD-E1D533F8F9BB}" destId="{0CF12416-DBA2-45F3-B93C-EC0DA38525C8}" srcOrd="12" destOrd="0" presId="urn:microsoft.com/office/officeart/2005/8/layout/list1#1"/>
    <dgm:cxn modelId="{11FDBAF6-8E3F-4220-876A-B0EA6EAE6F32}" type="presParOf" srcId="{0CF12416-DBA2-45F3-B93C-EC0DA38525C8}" destId="{FD4608ED-8FF5-4110-9EFC-5F99DFE764B8}" srcOrd="0" destOrd="0" presId="urn:microsoft.com/office/officeart/2005/8/layout/list1#1"/>
    <dgm:cxn modelId="{6E35714A-37F8-4E48-9451-44EFC57068F1}" type="presParOf" srcId="{0CF12416-DBA2-45F3-B93C-EC0DA38525C8}" destId="{ABF4A742-713A-4328-A75E-10AC9D1AFC25}" srcOrd="1" destOrd="0" presId="urn:microsoft.com/office/officeart/2005/8/layout/list1#1"/>
    <dgm:cxn modelId="{C4A3B89C-7644-4860-905B-3C7B66D29E02}" type="presParOf" srcId="{64656334-5D48-428D-A2DD-E1D533F8F9BB}" destId="{E9C1E640-2240-48BB-A24B-8B890B322F64}" srcOrd="13" destOrd="0" presId="urn:microsoft.com/office/officeart/2005/8/layout/list1#1"/>
    <dgm:cxn modelId="{A3DA1CDF-A497-4A75-A481-83ED84289CAC}" type="presParOf" srcId="{64656334-5D48-428D-A2DD-E1D533F8F9BB}" destId="{ABE1BAFB-CE5E-44C6-B763-6E164F9BBB10}" srcOrd="14" destOrd="0" presId="urn:microsoft.com/office/officeart/2005/8/layout/list1#1"/>
    <dgm:cxn modelId="{CF150730-C301-4FE2-AD2B-4C04C00A643B}" type="presParOf" srcId="{64656334-5D48-428D-A2DD-E1D533F8F9BB}" destId="{31F53F32-4D94-43E8-B963-CE1CB6670BFB}" srcOrd="15" destOrd="0" presId="urn:microsoft.com/office/officeart/2005/8/layout/list1#1"/>
    <dgm:cxn modelId="{4C7054A1-B3B6-4FF5-85D8-608E2EA09B70}" type="presParOf" srcId="{64656334-5D48-428D-A2DD-E1D533F8F9BB}" destId="{D16E630C-52D4-40CD-8AF2-45EF6FAE8410}" srcOrd="16" destOrd="0" presId="urn:microsoft.com/office/officeart/2005/8/layout/list1#1"/>
    <dgm:cxn modelId="{1DBBA8A8-A404-4D3A-90AB-2B64A6952B0C}" type="presParOf" srcId="{D16E630C-52D4-40CD-8AF2-45EF6FAE8410}" destId="{3B292257-73EC-4726-980F-31330D1500D2}" srcOrd="0" destOrd="0" presId="urn:microsoft.com/office/officeart/2005/8/layout/list1#1"/>
    <dgm:cxn modelId="{D02E4473-DA90-4573-ADA3-073D8572D99A}" type="presParOf" srcId="{D16E630C-52D4-40CD-8AF2-45EF6FAE8410}" destId="{730425ED-6553-4B17-9374-237EE96CEBBF}" srcOrd="1" destOrd="0" presId="urn:microsoft.com/office/officeart/2005/8/layout/list1#1"/>
    <dgm:cxn modelId="{CA864590-A4AF-42E5-9BE9-920276C68C58}" type="presParOf" srcId="{64656334-5D48-428D-A2DD-E1D533F8F9BB}" destId="{FC6A1DF1-FF4B-4449-81B2-8527B4B0B733}" srcOrd="17" destOrd="0" presId="urn:microsoft.com/office/officeart/2005/8/layout/list1#1"/>
    <dgm:cxn modelId="{C410C85A-5298-4EFC-8DF4-7A06B069DFA2}" type="presParOf" srcId="{64656334-5D48-428D-A2DD-E1D533F8F9BB}" destId="{188DB938-F93B-4255-BA53-CD9B4BF79DAD}" srcOrd="18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FC245C-3083-4042-94D7-6ED2E2ED5A92}" type="doc">
      <dgm:prSet loTypeId="urn:microsoft.com/office/officeart/2005/8/layout/pyramid2#1" loCatId="list" qsTypeId="urn:microsoft.com/office/officeart/2005/8/quickstyle/simple1#2" qsCatId="simple" csTypeId="urn:microsoft.com/office/officeart/2005/8/colors/accent2_5#1" csCatId="accent2" phldr="1"/>
      <dgm:spPr/>
      <dgm:t>
        <a:bodyPr/>
        <a:lstStyle/>
        <a:p>
          <a:endParaRPr lang="zh-CN" altLang="en-US"/>
        </a:p>
      </dgm:t>
    </dgm:pt>
    <dgm:pt modelId="{8DF01AFE-D719-4A12-92ED-74B4A0DCAE85}">
      <dgm:prSet phldrT="[文本]"/>
      <dgm:spPr/>
      <dgm:t>
        <a:bodyPr/>
        <a:lstStyle/>
        <a:p>
          <a:r>
            <a:rPr lang="zh-CN" altLang="en-US" dirty="0" smtClean="0"/>
            <a:t>“党费日＋学习”</a:t>
          </a:r>
          <a:endParaRPr lang="zh-CN" altLang="en-US" dirty="0"/>
        </a:p>
      </dgm:t>
    </dgm:pt>
    <dgm:pt modelId="{C68BBF30-D355-4995-952D-100CB1B0316F}" cxnId="{64163B38-E660-4AF0-A33B-D02C57366B3C}" type="parTrans">
      <dgm:prSet/>
      <dgm:spPr/>
      <dgm:t>
        <a:bodyPr/>
        <a:lstStyle/>
        <a:p>
          <a:endParaRPr lang="zh-CN" altLang="en-US"/>
        </a:p>
      </dgm:t>
    </dgm:pt>
    <dgm:pt modelId="{07902A43-2611-4DEF-8731-E381FC5017E1}" cxnId="{64163B38-E660-4AF0-A33B-D02C57366B3C}" type="sibTrans">
      <dgm:prSet/>
      <dgm:spPr/>
      <dgm:t>
        <a:bodyPr/>
        <a:lstStyle/>
        <a:p>
          <a:endParaRPr lang="zh-CN" altLang="en-US"/>
        </a:p>
      </dgm:t>
    </dgm:pt>
    <dgm:pt modelId="{513089ED-9D8A-434A-8F50-84EF03D45F21}">
      <dgm:prSet phldrT="[文本]"/>
      <dgm:spPr/>
      <dgm:t>
        <a:bodyPr/>
        <a:lstStyle/>
        <a:p>
          <a:r>
            <a:rPr lang="zh-CN" altLang="en-US" dirty="0" smtClean="0"/>
            <a:t>“党费日＋警示教育”</a:t>
          </a:r>
          <a:endParaRPr lang="zh-CN" altLang="en-US" dirty="0"/>
        </a:p>
      </dgm:t>
    </dgm:pt>
    <dgm:pt modelId="{E7748C94-9996-44BB-BDDF-FF8D1A711F4F}" cxnId="{D2ED9FB4-94A6-4141-96E6-95F77D440DB4}" type="parTrans">
      <dgm:prSet/>
      <dgm:spPr/>
      <dgm:t>
        <a:bodyPr/>
        <a:lstStyle/>
        <a:p>
          <a:endParaRPr lang="zh-CN" altLang="en-US"/>
        </a:p>
      </dgm:t>
    </dgm:pt>
    <dgm:pt modelId="{032ACE1B-9786-46BC-BF08-FA019A009E73}" cxnId="{D2ED9FB4-94A6-4141-96E6-95F77D440DB4}" type="sibTrans">
      <dgm:prSet/>
      <dgm:spPr/>
      <dgm:t>
        <a:bodyPr/>
        <a:lstStyle/>
        <a:p>
          <a:endParaRPr lang="zh-CN" altLang="en-US"/>
        </a:p>
      </dgm:t>
    </dgm:pt>
    <dgm:pt modelId="{282768E6-F079-4D30-8BF2-3213D92AFB07}">
      <dgm:prSet phldrT="[文本]"/>
      <dgm:spPr/>
      <dgm:t>
        <a:bodyPr/>
        <a:lstStyle/>
        <a:p>
          <a:r>
            <a:rPr lang="zh-CN" altLang="en-US" dirty="0" smtClean="0"/>
            <a:t>“党费日＋问题清单”</a:t>
          </a:r>
          <a:endParaRPr lang="zh-CN" altLang="en-US" dirty="0"/>
        </a:p>
      </dgm:t>
    </dgm:pt>
    <dgm:pt modelId="{136C39B3-143B-4B6A-9BF1-4B6F6AAE551B}" cxnId="{39F60DF1-5F9E-46B0-AACF-215CF6ECE1C0}" type="parTrans">
      <dgm:prSet/>
      <dgm:spPr/>
      <dgm:t>
        <a:bodyPr/>
        <a:lstStyle/>
        <a:p>
          <a:endParaRPr lang="zh-CN" altLang="en-US"/>
        </a:p>
      </dgm:t>
    </dgm:pt>
    <dgm:pt modelId="{38A07A99-3EE4-4AC2-9ABB-C27F20FECC2C}" cxnId="{39F60DF1-5F9E-46B0-AACF-215CF6ECE1C0}" type="sibTrans">
      <dgm:prSet/>
      <dgm:spPr/>
      <dgm:t>
        <a:bodyPr/>
        <a:lstStyle/>
        <a:p>
          <a:endParaRPr lang="zh-CN" altLang="en-US"/>
        </a:p>
      </dgm:t>
    </dgm:pt>
    <dgm:pt modelId="{BBB9D92D-0B34-4B7E-BBE8-2EC7BC53929B}">
      <dgm:prSet phldrT="[文本]"/>
      <dgm:spPr/>
      <dgm:t>
        <a:bodyPr/>
        <a:lstStyle/>
        <a:p>
          <a:r>
            <a:rPr lang="zh-CN" altLang="en-US" dirty="0" smtClean="0"/>
            <a:t>“党费日＋发声亮剑”</a:t>
          </a:r>
          <a:endParaRPr lang="zh-CN" altLang="en-US" dirty="0"/>
        </a:p>
      </dgm:t>
    </dgm:pt>
    <dgm:pt modelId="{27392DD4-A38A-49A2-928F-186702ADDE21}" cxnId="{F63961CA-2655-49CA-9D6E-BC942EF6F631}" type="parTrans">
      <dgm:prSet/>
      <dgm:spPr/>
      <dgm:t>
        <a:bodyPr/>
        <a:lstStyle/>
        <a:p>
          <a:endParaRPr lang="zh-CN" altLang="en-US"/>
        </a:p>
      </dgm:t>
    </dgm:pt>
    <dgm:pt modelId="{36DD6F89-45F8-43D9-AE1D-27673D913C63}" cxnId="{F63961CA-2655-49CA-9D6E-BC942EF6F631}" type="sibTrans">
      <dgm:prSet/>
      <dgm:spPr/>
      <dgm:t>
        <a:bodyPr/>
        <a:lstStyle/>
        <a:p>
          <a:endParaRPr lang="zh-CN" altLang="en-US"/>
        </a:p>
      </dgm:t>
    </dgm:pt>
    <dgm:pt modelId="{4ECF60AF-78A6-4747-842C-C1CA59BA4B1B}">
      <dgm:prSet phldrT="[文本]"/>
      <dgm:spPr/>
      <dgm:t>
        <a:bodyPr/>
        <a:lstStyle/>
        <a:p>
          <a:r>
            <a:rPr lang="zh-CN" altLang="en-US" dirty="0" smtClean="0"/>
            <a:t>“党费日＋每月一歌”</a:t>
          </a:r>
          <a:endParaRPr lang="zh-CN" altLang="en-US" dirty="0"/>
        </a:p>
      </dgm:t>
    </dgm:pt>
    <dgm:pt modelId="{3C0451F0-8184-4783-8C79-E3FDD190877B}" cxnId="{80003681-4D31-44B6-8B8F-2E679598436E}" type="parTrans">
      <dgm:prSet/>
      <dgm:spPr/>
      <dgm:t>
        <a:bodyPr/>
        <a:lstStyle/>
        <a:p>
          <a:endParaRPr lang="zh-CN" altLang="en-US"/>
        </a:p>
      </dgm:t>
    </dgm:pt>
    <dgm:pt modelId="{205D4CE0-6C3E-45EA-B41C-80821C4ECCE1}" cxnId="{80003681-4D31-44B6-8B8F-2E679598436E}" type="sibTrans">
      <dgm:prSet/>
      <dgm:spPr/>
      <dgm:t>
        <a:bodyPr/>
        <a:lstStyle/>
        <a:p>
          <a:endParaRPr lang="zh-CN" altLang="en-US"/>
        </a:p>
      </dgm:t>
    </dgm:pt>
    <dgm:pt modelId="{5DB5491A-0558-414E-8333-F0155D59423D}">
      <dgm:prSet phldrT="[文本]"/>
      <dgm:spPr/>
      <dgm:t>
        <a:bodyPr/>
        <a:lstStyle/>
        <a:p>
          <a:r>
            <a:rPr lang="zh-CN" altLang="en-US" dirty="0" smtClean="0"/>
            <a:t>“党费日＋月总结”</a:t>
          </a:r>
          <a:endParaRPr lang="zh-CN" altLang="en-US" dirty="0"/>
        </a:p>
      </dgm:t>
    </dgm:pt>
    <dgm:pt modelId="{CCB09A74-A06D-4CA5-90AD-BD4E67FC5450}" cxnId="{9B44DCBE-1936-417A-A271-F5E4ED9D10C8}" type="parTrans">
      <dgm:prSet/>
      <dgm:spPr/>
      <dgm:t>
        <a:bodyPr/>
        <a:lstStyle/>
        <a:p>
          <a:endParaRPr lang="zh-CN" altLang="en-US"/>
        </a:p>
      </dgm:t>
    </dgm:pt>
    <dgm:pt modelId="{20F4E4FD-A0F8-45FE-BB74-A6EB80D80EA8}" cxnId="{9B44DCBE-1936-417A-A271-F5E4ED9D10C8}" type="sibTrans">
      <dgm:prSet/>
      <dgm:spPr/>
      <dgm:t>
        <a:bodyPr/>
        <a:lstStyle/>
        <a:p>
          <a:endParaRPr lang="zh-CN" altLang="en-US"/>
        </a:p>
      </dgm:t>
    </dgm:pt>
    <dgm:pt modelId="{7979D734-FC1F-4C49-BE01-B2ECEAD03DA3}" type="pres">
      <dgm:prSet presAssocID="{98FC245C-3083-4042-94D7-6ED2E2ED5A9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76B12BCA-1E0D-4CF8-AE0A-82F519FEDC06}" type="pres">
      <dgm:prSet presAssocID="{98FC245C-3083-4042-94D7-6ED2E2ED5A92}" presName="pyramid" presStyleLbl="node1" presStyleIdx="0" presStyleCnt="1"/>
      <dgm:spPr/>
    </dgm:pt>
    <dgm:pt modelId="{B5B0BA0E-1B69-47F7-A5A9-EE3A950E215E}" type="pres">
      <dgm:prSet presAssocID="{98FC245C-3083-4042-94D7-6ED2E2ED5A92}" presName="theList" presStyleCnt="0"/>
      <dgm:spPr/>
    </dgm:pt>
    <dgm:pt modelId="{2DD553E4-2776-45AD-883C-4B4F5F9DEFAA}" type="pres">
      <dgm:prSet presAssocID="{8DF01AFE-D719-4A12-92ED-74B4A0DCAE85}" presName="aNode" presStyleLbl="fgAcc1" presStyleIdx="0" presStyleCnt="6" custLinFactNeighborX="-700" custLinFactNeighborY="-2887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9307227-D628-4C44-AA19-9BA0B53F6DE7}" type="pres">
      <dgm:prSet presAssocID="{8DF01AFE-D719-4A12-92ED-74B4A0DCAE85}" presName="aSpace" presStyleCnt="0"/>
      <dgm:spPr/>
    </dgm:pt>
    <dgm:pt modelId="{553D4EEC-A3CF-4A6C-A91D-6DB418FB0EBA}" type="pres">
      <dgm:prSet presAssocID="{513089ED-9D8A-434A-8F50-84EF03D45F21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8F9C90-816A-4BB1-850C-0D3F58E5C52F}" type="pres">
      <dgm:prSet presAssocID="{513089ED-9D8A-434A-8F50-84EF03D45F21}" presName="aSpace" presStyleCnt="0"/>
      <dgm:spPr/>
    </dgm:pt>
    <dgm:pt modelId="{5212D60A-70E8-4C29-BAAA-7C71E398CDE8}" type="pres">
      <dgm:prSet presAssocID="{282768E6-F079-4D30-8BF2-3213D92AFB07}" presName="aNode" presStyleLbl="fgAcc1" presStyleIdx="2" presStyleCnt="6" custLinFactY="849" custLinFactNeighborX="1748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F37F048-695E-4923-80B8-E3081CD8EFB6}" type="pres">
      <dgm:prSet presAssocID="{282768E6-F079-4D30-8BF2-3213D92AFB07}" presName="aSpace" presStyleCnt="0"/>
      <dgm:spPr/>
    </dgm:pt>
    <dgm:pt modelId="{A2E2A3C5-884B-4BBB-8424-5A01DD427BA9}" type="pres">
      <dgm:prSet presAssocID="{BBB9D92D-0B34-4B7E-BBE8-2EC7BC53929B}" presName="aNode" presStyleLbl="fgAcc1" presStyleIdx="3" presStyleCnt="6" custLinFactY="22770" custLinFactNeighborX="-700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356003-926C-4036-B625-16639BC9D7FC}" type="pres">
      <dgm:prSet presAssocID="{BBB9D92D-0B34-4B7E-BBE8-2EC7BC53929B}" presName="aSpace" presStyleCnt="0"/>
      <dgm:spPr/>
    </dgm:pt>
    <dgm:pt modelId="{897EA49D-BCB8-4FB0-BE16-85892C21E54B}" type="pres">
      <dgm:prSet presAssocID="{4ECF60AF-78A6-4747-842C-C1CA59BA4B1B}" presName="aNode" presStyleLbl="fgAcc1" presStyleIdx="4" presStyleCnt="6" custLinFactY="44691" custLinFactNeighborX="1748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7B1546D-46A8-49E8-AB78-DD328838455B}" type="pres">
      <dgm:prSet presAssocID="{4ECF60AF-78A6-4747-842C-C1CA59BA4B1B}" presName="aSpace" presStyleCnt="0"/>
      <dgm:spPr/>
    </dgm:pt>
    <dgm:pt modelId="{3C6D24F4-CB57-4959-9285-EE4E5D15D961}" type="pres">
      <dgm:prSet presAssocID="{5DB5491A-0558-414E-8333-F0155D59423D}" presName="aNode" presStyleLbl="fgAcc1" presStyleIdx="5" presStyleCnt="6" custLinFactY="53170" custLinFactNeighborX="-700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87A019E-D3E7-41CE-9B99-209C8F7F07A5}" type="pres">
      <dgm:prSet presAssocID="{5DB5491A-0558-414E-8333-F0155D59423D}" presName="aSpace" presStyleCnt="0"/>
      <dgm:spPr/>
    </dgm:pt>
  </dgm:ptLst>
  <dgm:cxnLst>
    <dgm:cxn modelId="{F92B7B2A-ECA8-4AF4-8942-A50460FF046C}" type="presOf" srcId="{98FC245C-3083-4042-94D7-6ED2E2ED5A92}" destId="{7979D734-FC1F-4C49-BE01-B2ECEAD03DA3}" srcOrd="0" destOrd="0" presId="urn:microsoft.com/office/officeart/2005/8/layout/pyramid2#1"/>
    <dgm:cxn modelId="{64163B38-E660-4AF0-A33B-D02C57366B3C}" srcId="{98FC245C-3083-4042-94D7-6ED2E2ED5A92}" destId="{8DF01AFE-D719-4A12-92ED-74B4A0DCAE85}" srcOrd="0" destOrd="0" parTransId="{C68BBF30-D355-4995-952D-100CB1B0316F}" sibTransId="{07902A43-2611-4DEF-8731-E381FC5017E1}"/>
    <dgm:cxn modelId="{75558773-8FE1-4201-A5D6-E51A7DA4813A}" type="presOf" srcId="{513089ED-9D8A-434A-8F50-84EF03D45F21}" destId="{553D4EEC-A3CF-4A6C-A91D-6DB418FB0EBA}" srcOrd="0" destOrd="0" presId="urn:microsoft.com/office/officeart/2005/8/layout/pyramid2#1"/>
    <dgm:cxn modelId="{173365A4-22B8-4602-A21D-672C20EE60CA}" type="presOf" srcId="{4ECF60AF-78A6-4747-842C-C1CA59BA4B1B}" destId="{897EA49D-BCB8-4FB0-BE16-85892C21E54B}" srcOrd="0" destOrd="0" presId="urn:microsoft.com/office/officeart/2005/8/layout/pyramid2#1"/>
    <dgm:cxn modelId="{5705ABFB-4658-49CD-9A0C-AE657C550563}" type="presOf" srcId="{BBB9D92D-0B34-4B7E-BBE8-2EC7BC53929B}" destId="{A2E2A3C5-884B-4BBB-8424-5A01DD427BA9}" srcOrd="0" destOrd="0" presId="urn:microsoft.com/office/officeart/2005/8/layout/pyramid2#1"/>
    <dgm:cxn modelId="{39F60DF1-5F9E-46B0-AACF-215CF6ECE1C0}" srcId="{98FC245C-3083-4042-94D7-6ED2E2ED5A92}" destId="{282768E6-F079-4D30-8BF2-3213D92AFB07}" srcOrd="2" destOrd="0" parTransId="{136C39B3-143B-4B6A-9BF1-4B6F6AAE551B}" sibTransId="{38A07A99-3EE4-4AC2-9ABB-C27F20FECC2C}"/>
    <dgm:cxn modelId="{9B44DCBE-1936-417A-A271-F5E4ED9D10C8}" srcId="{98FC245C-3083-4042-94D7-6ED2E2ED5A92}" destId="{5DB5491A-0558-414E-8333-F0155D59423D}" srcOrd="5" destOrd="0" parTransId="{CCB09A74-A06D-4CA5-90AD-BD4E67FC5450}" sibTransId="{20F4E4FD-A0F8-45FE-BB74-A6EB80D80EA8}"/>
    <dgm:cxn modelId="{F63961CA-2655-49CA-9D6E-BC942EF6F631}" srcId="{98FC245C-3083-4042-94D7-6ED2E2ED5A92}" destId="{BBB9D92D-0B34-4B7E-BBE8-2EC7BC53929B}" srcOrd="3" destOrd="0" parTransId="{27392DD4-A38A-49A2-928F-186702ADDE21}" sibTransId="{36DD6F89-45F8-43D9-AE1D-27673D913C63}"/>
    <dgm:cxn modelId="{E8DC67F8-63B4-4C88-8BA2-3D9F1124CD72}" type="presOf" srcId="{8DF01AFE-D719-4A12-92ED-74B4A0DCAE85}" destId="{2DD553E4-2776-45AD-883C-4B4F5F9DEFAA}" srcOrd="0" destOrd="0" presId="urn:microsoft.com/office/officeart/2005/8/layout/pyramid2#1"/>
    <dgm:cxn modelId="{C592BA8A-19CC-4340-A1E9-802DCA05D6E7}" type="presOf" srcId="{282768E6-F079-4D30-8BF2-3213D92AFB07}" destId="{5212D60A-70E8-4C29-BAAA-7C71E398CDE8}" srcOrd="0" destOrd="0" presId="urn:microsoft.com/office/officeart/2005/8/layout/pyramid2#1"/>
    <dgm:cxn modelId="{2286C8BE-6F6D-4DC7-8705-CC362AFF4417}" type="presOf" srcId="{5DB5491A-0558-414E-8333-F0155D59423D}" destId="{3C6D24F4-CB57-4959-9285-EE4E5D15D961}" srcOrd="0" destOrd="0" presId="urn:microsoft.com/office/officeart/2005/8/layout/pyramid2#1"/>
    <dgm:cxn modelId="{D2ED9FB4-94A6-4141-96E6-95F77D440DB4}" srcId="{98FC245C-3083-4042-94D7-6ED2E2ED5A92}" destId="{513089ED-9D8A-434A-8F50-84EF03D45F21}" srcOrd="1" destOrd="0" parTransId="{E7748C94-9996-44BB-BDDF-FF8D1A711F4F}" sibTransId="{032ACE1B-9786-46BC-BF08-FA019A009E73}"/>
    <dgm:cxn modelId="{80003681-4D31-44B6-8B8F-2E679598436E}" srcId="{98FC245C-3083-4042-94D7-6ED2E2ED5A92}" destId="{4ECF60AF-78A6-4747-842C-C1CA59BA4B1B}" srcOrd="4" destOrd="0" parTransId="{3C0451F0-8184-4783-8C79-E3FDD190877B}" sibTransId="{205D4CE0-6C3E-45EA-B41C-80821C4ECCE1}"/>
    <dgm:cxn modelId="{FC78046B-619A-454B-8F4D-9BE2503B59F0}" type="presParOf" srcId="{7979D734-FC1F-4C49-BE01-B2ECEAD03DA3}" destId="{76B12BCA-1E0D-4CF8-AE0A-82F519FEDC06}" srcOrd="0" destOrd="0" presId="urn:microsoft.com/office/officeart/2005/8/layout/pyramid2#1"/>
    <dgm:cxn modelId="{89E1546E-D925-490A-903E-C49D1BFA3334}" type="presParOf" srcId="{7979D734-FC1F-4C49-BE01-B2ECEAD03DA3}" destId="{B5B0BA0E-1B69-47F7-A5A9-EE3A950E215E}" srcOrd="1" destOrd="0" presId="urn:microsoft.com/office/officeart/2005/8/layout/pyramid2#1"/>
    <dgm:cxn modelId="{6BA5C796-B09F-4F04-B131-46A7B8683205}" type="presParOf" srcId="{B5B0BA0E-1B69-47F7-A5A9-EE3A950E215E}" destId="{2DD553E4-2776-45AD-883C-4B4F5F9DEFAA}" srcOrd="0" destOrd="0" presId="urn:microsoft.com/office/officeart/2005/8/layout/pyramid2#1"/>
    <dgm:cxn modelId="{28354A0E-2961-47A8-A785-7CB67536AC72}" type="presParOf" srcId="{B5B0BA0E-1B69-47F7-A5A9-EE3A950E215E}" destId="{49307227-D628-4C44-AA19-9BA0B53F6DE7}" srcOrd="1" destOrd="0" presId="urn:microsoft.com/office/officeart/2005/8/layout/pyramid2#1"/>
    <dgm:cxn modelId="{DB524630-9B74-4F09-8D43-6BE8D112F6EB}" type="presParOf" srcId="{B5B0BA0E-1B69-47F7-A5A9-EE3A950E215E}" destId="{553D4EEC-A3CF-4A6C-A91D-6DB418FB0EBA}" srcOrd="2" destOrd="0" presId="urn:microsoft.com/office/officeart/2005/8/layout/pyramid2#1"/>
    <dgm:cxn modelId="{D5067541-DA89-413D-B345-188E41B24F5D}" type="presParOf" srcId="{B5B0BA0E-1B69-47F7-A5A9-EE3A950E215E}" destId="{448F9C90-816A-4BB1-850C-0D3F58E5C52F}" srcOrd="3" destOrd="0" presId="urn:microsoft.com/office/officeart/2005/8/layout/pyramid2#1"/>
    <dgm:cxn modelId="{A7D0E026-A282-4006-B42C-BA1B60B9DA6E}" type="presParOf" srcId="{B5B0BA0E-1B69-47F7-A5A9-EE3A950E215E}" destId="{5212D60A-70E8-4C29-BAAA-7C71E398CDE8}" srcOrd="4" destOrd="0" presId="urn:microsoft.com/office/officeart/2005/8/layout/pyramid2#1"/>
    <dgm:cxn modelId="{D222B834-6A28-46BD-AFDA-FF41B6AC4047}" type="presParOf" srcId="{B5B0BA0E-1B69-47F7-A5A9-EE3A950E215E}" destId="{6F37F048-695E-4923-80B8-E3081CD8EFB6}" srcOrd="5" destOrd="0" presId="urn:microsoft.com/office/officeart/2005/8/layout/pyramid2#1"/>
    <dgm:cxn modelId="{EBE920A1-4296-493B-9FA5-A64FD739E10F}" type="presParOf" srcId="{B5B0BA0E-1B69-47F7-A5A9-EE3A950E215E}" destId="{A2E2A3C5-884B-4BBB-8424-5A01DD427BA9}" srcOrd="6" destOrd="0" presId="urn:microsoft.com/office/officeart/2005/8/layout/pyramid2#1"/>
    <dgm:cxn modelId="{1C3E665C-1271-4B41-9E69-57DDC6AB33C2}" type="presParOf" srcId="{B5B0BA0E-1B69-47F7-A5A9-EE3A950E215E}" destId="{C1356003-926C-4036-B625-16639BC9D7FC}" srcOrd="7" destOrd="0" presId="urn:microsoft.com/office/officeart/2005/8/layout/pyramid2#1"/>
    <dgm:cxn modelId="{1618E7CE-97C7-4647-A734-848F0942DF71}" type="presParOf" srcId="{B5B0BA0E-1B69-47F7-A5A9-EE3A950E215E}" destId="{897EA49D-BCB8-4FB0-BE16-85892C21E54B}" srcOrd="8" destOrd="0" presId="urn:microsoft.com/office/officeart/2005/8/layout/pyramid2#1"/>
    <dgm:cxn modelId="{C1BBE288-AED7-4582-A80D-00623EF38208}" type="presParOf" srcId="{B5B0BA0E-1B69-47F7-A5A9-EE3A950E215E}" destId="{E7B1546D-46A8-49E8-AB78-DD328838455B}" srcOrd="9" destOrd="0" presId="urn:microsoft.com/office/officeart/2005/8/layout/pyramid2#1"/>
    <dgm:cxn modelId="{0BAEA7F8-E71C-4942-897F-3DE8F4390381}" type="presParOf" srcId="{B5B0BA0E-1B69-47F7-A5A9-EE3A950E215E}" destId="{3C6D24F4-CB57-4959-9285-EE4E5D15D961}" srcOrd="10" destOrd="0" presId="urn:microsoft.com/office/officeart/2005/8/layout/pyramid2#1"/>
    <dgm:cxn modelId="{3434ADDA-F378-4407-966D-8510D6AFE21C}" type="presParOf" srcId="{B5B0BA0E-1B69-47F7-A5A9-EE3A950E215E}" destId="{087A019E-D3E7-41CE-9B99-209C8F7F07A5}" srcOrd="11" destOrd="0" presId="urn:microsoft.com/office/officeart/2005/8/layout/pyramid2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9A6518-3D06-4B3F-98A8-1E3B542C1D52}" type="doc">
      <dgm:prSet loTypeId="urn:microsoft.com/office/officeart/2005/8/layout/process5#1" loCatId="process" qsTypeId="urn:microsoft.com/office/officeart/2005/8/quickstyle/simple2#1" qsCatId="simple" csTypeId="urn:microsoft.com/office/officeart/2005/8/colors/accent2_2#3" csCatId="accent2" phldr="1"/>
      <dgm:spPr/>
      <dgm:t>
        <a:bodyPr/>
        <a:lstStyle/>
        <a:p>
          <a:endParaRPr lang="zh-CN" altLang="en-US"/>
        </a:p>
      </dgm:t>
    </dgm:pt>
    <dgm:pt modelId="{B6C4C26D-0EF6-4756-B6B5-1B524842785B}">
      <dgm:prSet/>
      <dgm:spPr/>
      <dgm:t>
        <a:bodyPr/>
        <a:lstStyle/>
        <a:p>
          <a:r>
            <a:rPr lang="en-US" altLang="zh-CN" b="1" dirty="0" smtClean="0"/>
            <a:t>1.</a:t>
          </a:r>
          <a:r>
            <a:rPr lang="zh-CN" altLang="en-US" b="1" dirty="0" smtClean="0"/>
            <a:t>我的党费日</a:t>
          </a:r>
          <a:endParaRPr lang="zh-CN" altLang="en-US" b="1" dirty="0"/>
        </a:p>
      </dgm:t>
    </dgm:pt>
    <dgm:pt modelId="{23EEAC86-683B-4CE9-9B62-9D4577004693}" cxnId="{ACD8A3CF-A86E-4FEF-B2C7-0C3748D680EE}" type="parTrans">
      <dgm:prSet/>
      <dgm:spPr/>
      <dgm:t>
        <a:bodyPr/>
        <a:lstStyle/>
        <a:p>
          <a:endParaRPr lang="zh-CN" altLang="en-US"/>
        </a:p>
      </dgm:t>
    </dgm:pt>
    <dgm:pt modelId="{003067D3-52FD-433F-A865-CE1F79F010CE}" cxnId="{ACD8A3CF-A86E-4FEF-B2C7-0C3748D680EE}" type="sibTrans">
      <dgm:prSet/>
      <dgm:spPr/>
      <dgm:t>
        <a:bodyPr/>
        <a:lstStyle/>
        <a:p>
          <a:endParaRPr lang="zh-CN" altLang="en-US"/>
        </a:p>
      </dgm:t>
    </dgm:pt>
    <dgm:pt modelId="{579329A8-503E-444C-BC34-001D2A20E790}">
      <dgm:prSet phldrT="[文本]"/>
      <dgm:spPr/>
      <dgm:t>
        <a:bodyPr/>
        <a:lstStyle/>
        <a:p>
          <a:r>
            <a:rPr lang="en-US" altLang="zh-CN" dirty="0" smtClean="0"/>
            <a:t>2.</a:t>
          </a:r>
          <a:r>
            <a:rPr lang="zh-CN" altLang="en-US" dirty="0" smtClean="0"/>
            <a:t>我的理由</a:t>
          </a:r>
          <a:endParaRPr lang="zh-CN" altLang="en-US" dirty="0"/>
        </a:p>
      </dgm:t>
    </dgm:pt>
    <dgm:pt modelId="{CDBFF4A8-9AFC-41C6-95DA-DD6D8628407A}" cxnId="{26430B15-EBCF-450C-AF8F-4ACA3E11747A}" type="parTrans">
      <dgm:prSet/>
      <dgm:spPr/>
      <dgm:t>
        <a:bodyPr/>
        <a:lstStyle/>
        <a:p>
          <a:endParaRPr lang="zh-CN" altLang="en-US"/>
        </a:p>
      </dgm:t>
    </dgm:pt>
    <dgm:pt modelId="{0EF3B543-2AF1-4097-BA9D-5195E97304BD}" cxnId="{26430B15-EBCF-450C-AF8F-4ACA3E11747A}" type="sibTrans">
      <dgm:prSet/>
      <dgm:spPr/>
      <dgm:t>
        <a:bodyPr/>
        <a:lstStyle/>
        <a:p>
          <a:endParaRPr lang="zh-CN" altLang="en-US"/>
        </a:p>
      </dgm:t>
    </dgm:pt>
    <dgm:pt modelId="{AF122DA3-79CD-4C9C-B587-55F911AEFBAE}">
      <dgm:prSet phldrT="[文本]"/>
      <dgm:spPr/>
      <dgm:t>
        <a:bodyPr/>
        <a:lstStyle/>
        <a:p>
          <a:r>
            <a:rPr lang="en-US" altLang="zh-CN" dirty="0" smtClean="0"/>
            <a:t>4.</a:t>
          </a:r>
          <a:r>
            <a:rPr lang="zh-CN" altLang="en-US" dirty="0" smtClean="0"/>
            <a:t>上月主要大事</a:t>
          </a:r>
          <a:endParaRPr lang="zh-CN" altLang="en-US" dirty="0"/>
        </a:p>
      </dgm:t>
    </dgm:pt>
    <dgm:pt modelId="{992EB406-4170-4625-A811-84A3D1DB28F1}" cxnId="{FE50DF12-FD0F-4238-805F-37B76033504F}" type="parTrans">
      <dgm:prSet/>
      <dgm:spPr/>
      <dgm:t>
        <a:bodyPr/>
        <a:lstStyle/>
        <a:p>
          <a:endParaRPr lang="zh-CN" altLang="en-US"/>
        </a:p>
      </dgm:t>
    </dgm:pt>
    <dgm:pt modelId="{659AE251-66C2-4DD7-86A4-CEC5D889285C}" cxnId="{FE50DF12-FD0F-4238-805F-37B76033504F}" type="sibTrans">
      <dgm:prSet/>
      <dgm:spPr/>
      <dgm:t>
        <a:bodyPr/>
        <a:lstStyle/>
        <a:p>
          <a:endParaRPr lang="zh-CN" altLang="en-US"/>
        </a:p>
      </dgm:t>
    </dgm:pt>
    <dgm:pt modelId="{106FD15A-BE19-4C6E-B540-94E1AE2879FB}">
      <dgm:prSet phldrT="[文本]"/>
      <dgm:spPr/>
      <dgm:t>
        <a:bodyPr/>
        <a:lstStyle/>
        <a:p>
          <a:r>
            <a:rPr lang="en-US" altLang="zh-CN" dirty="0" smtClean="0"/>
            <a:t>5.</a:t>
          </a:r>
          <a:r>
            <a:rPr lang="zh-CN" altLang="en-US" dirty="0" smtClean="0"/>
            <a:t>上月学习篇目及心得</a:t>
          </a:r>
          <a:endParaRPr lang="zh-CN" altLang="en-US" dirty="0"/>
        </a:p>
      </dgm:t>
    </dgm:pt>
    <dgm:pt modelId="{0D3D3EDB-BEC0-467C-B3FF-616F7E6879FD}" cxnId="{2FF2D7BF-4290-4931-9E83-5F5F3A9157AB}" type="parTrans">
      <dgm:prSet/>
      <dgm:spPr/>
      <dgm:t>
        <a:bodyPr/>
        <a:lstStyle/>
        <a:p>
          <a:endParaRPr lang="zh-CN" altLang="en-US"/>
        </a:p>
      </dgm:t>
    </dgm:pt>
    <dgm:pt modelId="{2FB53AA9-30C2-4685-A967-B7A84AE1333A}" cxnId="{2FF2D7BF-4290-4931-9E83-5F5F3A9157AB}" type="sibTrans">
      <dgm:prSet/>
      <dgm:spPr/>
      <dgm:t>
        <a:bodyPr/>
        <a:lstStyle/>
        <a:p>
          <a:endParaRPr lang="zh-CN" altLang="en-US"/>
        </a:p>
      </dgm:t>
    </dgm:pt>
    <dgm:pt modelId="{5B9D7C77-0D9A-4AF5-896A-EAA90210C04E}">
      <dgm:prSet phldrT="[文本]"/>
      <dgm:spPr/>
      <dgm:t>
        <a:bodyPr/>
        <a:lstStyle/>
        <a:p>
          <a:r>
            <a:rPr lang="en-US" altLang="zh-CN" dirty="0" smtClean="0"/>
            <a:t>6.</a:t>
          </a:r>
          <a:r>
            <a:rPr lang="zh-CN" altLang="en-US" dirty="0" smtClean="0"/>
            <a:t>警示教育及体会</a:t>
          </a:r>
          <a:endParaRPr lang="zh-CN" altLang="en-US" dirty="0"/>
        </a:p>
      </dgm:t>
    </dgm:pt>
    <dgm:pt modelId="{97642E51-B8C8-4630-ACE9-BF3C799B013E}" cxnId="{C7FE53EC-555D-4910-83F8-2BF84EDFCF9C}" type="parTrans">
      <dgm:prSet/>
      <dgm:spPr/>
      <dgm:t>
        <a:bodyPr/>
        <a:lstStyle/>
        <a:p>
          <a:endParaRPr lang="zh-CN" altLang="en-US"/>
        </a:p>
      </dgm:t>
    </dgm:pt>
    <dgm:pt modelId="{6ED8DB1A-8114-4D03-A9D9-A1F3781B9259}" cxnId="{C7FE53EC-555D-4910-83F8-2BF84EDFCF9C}" type="sibTrans">
      <dgm:prSet/>
      <dgm:spPr/>
      <dgm:t>
        <a:bodyPr/>
        <a:lstStyle/>
        <a:p>
          <a:endParaRPr lang="zh-CN" altLang="en-US"/>
        </a:p>
      </dgm:t>
    </dgm:pt>
    <dgm:pt modelId="{5516EDB5-C17B-4E50-A7B1-DF4E160A268D}">
      <dgm:prSet phldrT="[文本]"/>
      <dgm:spPr/>
      <dgm:t>
        <a:bodyPr/>
        <a:lstStyle/>
        <a:p>
          <a:r>
            <a:rPr lang="en-US" altLang="zh-CN" dirty="0" smtClean="0"/>
            <a:t>7.</a:t>
          </a:r>
          <a:r>
            <a:rPr lang="zh-CN" altLang="en-US" dirty="0" smtClean="0"/>
            <a:t>当前问题清单</a:t>
          </a:r>
          <a:endParaRPr lang="zh-CN" altLang="en-US" dirty="0"/>
        </a:p>
      </dgm:t>
    </dgm:pt>
    <dgm:pt modelId="{7DA8AC9A-4668-455B-8D0C-FC18AB15013E}" cxnId="{842E2418-BCB8-42BB-8E92-E8E3AE90AEA2}" type="parTrans">
      <dgm:prSet/>
      <dgm:spPr/>
      <dgm:t>
        <a:bodyPr/>
        <a:lstStyle/>
        <a:p>
          <a:endParaRPr lang="zh-CN" altLang="en-US"/>
        </a:p>
      </dgm:t>
    </dgm:pt>
    <dgm:pt modelId="{AB6204F9-7BCC-4C56-B5EC-28DC02C509F4}" cxnId="{842E2418-BCB8-42BB-8E92-E8E3AE90AEA2}" type="sibTrans">
      <dgm:prSet/>
      <dgm:spPr/>
      <dgm:t>
        <a:bodyPr/>
        <a:lstStyle/>
        <a:p>
          <a:endParaRPr lang="zh-CN" altLang="en-US"/>
        </a:p>
      </dgm:t>
    </dgm:pt>
    <dgm:pt modelId="{DBE1AC2E-7748-4F16-BFA6-D5A21D9A8A07}">
      <dgm:prSet phldrT="[文本]"/>
      <dgm:spPr/>
      <dgm:t>
        <a:bodyPr/>
        <a:lstStyle/>
        <a:p>
          <a:r>
            <a:rPr lang="en-US" altLang="zh-CN" dirty="0" smtClean="0"/>
            <a:t>8.</a:t>
          </a:r>
          <a:r>
            <a:rPr lang="zh-CN" altLang="en-US" dirty="0" smtClean="0"/>
            <a:t>我的工作小结</a:t>
          </a:r>
          <a:endParaRPr lang="zh-CN" altLang="en-US" dirty="0"/>
        </a:p>
      </dgm:t>
    </dgm:pt>
    <dgm:pt modelId="{6780DD5F-D1AF-4CAC-B4E4-15E112C59CA2}" cxnId="{E2A7A257-E8C7-44BE-B9FA-01E440BC6ECD}" type="parTrans">
      <dgm:prSet/>
      <dgm:spPr/>
      <dgm:t>
        <a:bodyPr/>
        <a:lstStyle/>
        <a:p>
          <a:endParaRPr lang="zh-CN" altLang="en-US"/>
        </a:p>
      </dgm:t>
    </dgm:pt>
    <dgm:pt modelId="{1126C0A8-03C4-459B-9383-ED1826CDF87D}" cxnId="{E2A7A257-E8C7-44BE-B9FA-01E440BC6ECD}" type="sibTrans">
      <dgm:prSet/>
      <dgm:spPr/>
      <dgm:t>
        <a:bodyPr/>
        <a:lstStyle/>
        <a:p>
          <a:endParaRPr lang="zh-CN" altLang="en-US"/>
        </a:p>
      </dgm:t>
    </dgm:pt>
    <dgm:pt modelId="{C7EF2C31-BF1E-4BB3-BC45-42432FC7B7A8}">
      <dgm:prSet phldrT="[文本]"/>
      <dgm:spPr/>
      <dgm:t>
        <a:bodyPr/>
        <a:lstStyle/>
        <a:p>
          <a:r>
            <a:rPr lang="en-US" altLang="zh-CN" dirty="0" smtClean="0"/>
            <a:t>9.</a:t>
          </a:r>
          <a:r>
            <a:rPr lang="zh-CN" altLang="en-US" dirty="0" smtClean="0"/>
            <a:t>推选的每月一歌</a:t>
          </a:r>
          <a:endParaRPr lang="zh-CN" altLang="en-US" dirty="0"/>
        </a:p>
      </dgm:t>
    </dgm:pt>
    <dgm:pt modelId="{3ED34BF3-5C6D-436A-94C8-F88097F93D81}" cxnId="{45A0EAEF-0DA2-49D5-8A5F-3601EC5453BA}" type="parTrans">
      <dgm:prSet/>
      <dgm:spPr/>
      <dgm:t>
        <a:bodyPr/>
        <a:lstStyle/>
        <a:p>
          <a:endParaRPr lang="zh-CN" altLang="en-US"/>
        </a:p>
      </dgm:t>
    </dgm:pt>
    <dgm:pt modelId="{F7FA3185-1C8D-4629-BC77-075C9A59D692}" cxnId="{45A0EAEF-0DA2-49D5-8A5F-3601EC5453BA}" type="sibTrans">
      <dgm:prSet/>
      <dgm:spPr/>
      <dgm:t>
        <a:bodyPr/>
        <a:lstStyle/>
        <a:p>
          <a:endParaRPr lang="zh-CN" altLang="en-US"/>
        </a:p>
      </dgm:t>
    </dgm:pt>
    <dgm:pt modelId="{441A6815-B274-4709-B84E-A0362D108B65}">
      <dgm:prSet phldrT="[文本]"/>
      <dgm:spPr/>
      <dgm:t>
        <a:bodyPr/>
        <a:lstStyle/>
        <a:p>
          <a:r>
            <a:rPr lang="en-US" altLang="zh-CN" dirty="0" smtClean="0"/>
            <a:t>10</a:t>
          </a:r>
          <a:r>
            <a:rPr lang="zh-CN" altLang="en-US" dirty="0" smtClean="0"/>
            <a:t>下月党费日</a:t>
          </a:r>
          <a:endParaRPr lang="zh-CN" altLang="en-US" dirty="0"/>
        </a:p>
      </dgm:t>
    </dgm:pt>
    <dgm:pt modelId="{7964BB82-6268-4CBE-9796-729C3AE24E47}" cxnId="{0C68F0E1-350D-4DBD-93F5-E64F268E49D6}" type="parTrans">
      <dgm:prSet/>
      <dgm:spPr/>
      <dgm:t>
        <a:bodyPr/>
        <a:lstStyle/>
        <a:p>
          <a:endParaRPr lang="zh-CN" altLang="en-US"/>
        </a:p>
      </dgm:t>
    </dgm:pt>
    <dgm:pt modelId="{142B543F-A2F6-4D4D-90C2-BE5C50048478}" cxnId="{0C68F0E1-350D-4DBD-93F5-E64F268E49D6}" type="sibTrans">
      <dgm:prSet/>
      <dgm:spPr/>
      <dgm:t>
        <a:bodyPr/>
        <a:lstStyle/>
        <a:p>
          <a:endParaRPr lang="zh-CN" altLang="en-US"/>
        </a:p>
      </dgm:t>
    </dgm:pt>
    <dgm:pt modelId="{E1A27930-A18E-40FA-824D-21DA2E1BC4A3}">
      <dgm:prSet phldrT="[文本]"/>
      <dgm:spPr/>
      <dgm:t>
        <a:bodyPr/>
        <a:lstStyle/>
        <a:p>
          <a:r>
            <a:rPr lang="en-US" altLang="zh-CN" dirty="0" smtClean="0"/>
            <a:t>11.</a:t>
          </a:r>
          <a:r>
            <a:rPr lang="zh-CN" altLang="en-US" u="sng" dirty="0" smtClean="0"/>
            <a:t>我的发声亮剑</a:t>
          </a:r>
          <a:endParaRPr lang="zh-CN" altLang="en-US" u="sng" dirty="0"/>
        </a:p>
      </dgm:t>
    </dgm:pt>
    <dgm:pt modelId="{E2CFCE9C-3CE2-4EA8-A0A3-E2241784C6FE}" cxnId="{84074936-6A3C-4816-9F60-4DD1A6C50D8B}" type="parTrans">
      <dgm:prSet/>
      <dgm:spPr/>
      <dgm:t>
        <a:bodyPr/>
        <a:lstStyle/>
        <a:p>
          <a:endParaRPr lang="zh-CN" altLang="en-US"/>
        </a:p>
      </dgm:t>
    </dgm:pt>
    <dgm:pt modelId="{F109574C-C8EE-47E3-BB79-D94FA9F828C2}" cxnId="{84074936-6A3C-4816-9F60-4DD1A6C50D8B}" type="sibTrans">
      <dgm:prSet/>
      <dgm:spPr/>
      <dgm:t>
        <a:bodyPr/>
        <a:lstStyle/>
        <a:p>
          <a:endParaRPr lang="zh-CN" altLang="en-US"/>
        </a:p>
      </dgm:t>
    </dgm:pt>
    <dgm:pt modelId="{D3273E68-5849-40D1-88E4-E63BDA3781B4}">
      <dgm:prSet phldrT="[文本]"/>
      <dgm:spPr/>
      <dgm:t>
        <a:bodyPr/>
        <a:lstStyle/>
        <a:p>
          <a:r>
            <a:rPr lang="en-US" altLang="zh-CN" i="1" u="sng" dirty="0" smtClean="0"/>
            <a:t>12.</a:t>
          </a:r>
          <a:r>
            <a:rPr lang="zh-CN" altLang="en-US" i="1" u="sng" dirty="0" smtClean="0"/>
            <a:t>民族团结一家亲</a:t>
          </a:r>
          <a:endParaRPr lang="zh-CN" altLang="en-US" i="1" u="sng" dirty="0"/>
        </a:p>
      </dgm:t>
    </dgm:pt>
    <dgm:pt modelId="{D4F2202D-133F-477C-83A6-77C8AF5FB66C}" cxnId="{CED45747-CC18-45FA-ACAC-615123BD068E}" type="parTrans">
      <dgm:prSet/>
      <dgm:spPr/>
      <dgm:t>
        <a:bodyPr/>
        <a:lstStyle/>
        <a:p>
          <a:endParaRPr lang="zh-CN" altLang="en-US"/>
        </a:p>
      </dgm:t>
    </dgm:pt>
    <dgm:pt modelId="{46AFD904-C9CC-48D1-B84E-9C1DD54E9377}" cxnId="{CED45747-CC18-45FA-ACAC-615123BD068E}" type="sibTrans">
      <dgm:prSet/>
      <dgm:spPr/>
      <dgm:t>
        <a:bodyPr/>
        <a:lstStyle/>
        <a:p>
          <a:endParaRPr lang="zh-CN" altLang="en-US"/>
        </a:p>
      </dgm:t>
    </dgm:pt>
    <dgm:pt modelId="{EC015EF5-A9CD-4FD2-8EEB-B76B1D2C1D3B}">
      <dgm:prSet phldrT="[文本]"/>
      <dgm:spPr/>
      <dgm:t>
        <a:bodyPr/>
        <a:lstStyle/>
        <a:p>
          <a:r>
            <a:rPr lang="en-US" altLang="zh-CN" u="sng" dirty="0" smtClean="0"/>
            <a:t>13.</a:t>
          </a:r>
          <a:r>
            <a:rPr lang="zh-CN" altLang="en-US" u="sng" dirty="0" smtClean="0"/>
            <a:t>两个全覆盖</a:t>
          </a:r>
          <a:endParaRPr lang="zh-CN" altLang="en-US" u="sng" dirty="0"/>
        </a:p>
      </dgm:t>
    </dgm:pt>
    <dgm:pt modelId="{4235B5D4-8518-41DD-8329-C07ECC47FEA9}" cxnId="{44FC389E-9ABD-40A2-BF1B-2FB3FF586101}" type="parTrans">
      <dgm:prSet/>
      <dgm:spPr/>
      <dgm:t>
        <a:bodyPr/>
        <a:lstStyle/>
        <a:p>
          <a:endParaRPr lang="zh-CN" altLang="en-US"/>
        </a:p>
      </dgm:t>
    </dgm:pt>
    <dgm:pt modelId="{4CE90EDB-223E-4D2F-AA20-639D8CAE6595}" cxnId="{44FC389E-9ABD-40A2-BF1B-2FB3FF586101}" type="sibTrans">
      <dgm:prSet/>
      <dgm:spPr/>
      <dgm:t>
        <a:bodyPr/>
        <a:lstStyle/>
        <a:p>
          <a:endParaRPr lang="zh-CN" altLang="en-US"/>
        </a:p>
      </dgm:t>
    </dgm:pt>
    <dgm:pt modelId="{0130437A-2849-4B58-9A89-22BCF81DF418}">
      <dgm:prSet phldrT="[文本]"/>
      <dgm:spPr/>
      <dgm:t>
        <a:bodyPr/>
        <a:lstStyle/>
        <a:p>
          <a:r>
            <a:rPr lang="en-US" altLang="zh-CN" u="sng" dirty="0" smtClean="0"/>
            <a:t>14.</a:t>
          </a:r>
          <a:r>
            <a:rPr lang="zh-CN" altLang="en-US" u="sng" dirty="0" smtClean="0"/>
            <a:t>党建工作意见建议</a:t>
          </a:r>
          <a:endParaRPr lang="zh-CN" altLang="en-US" u="sng" dirty="0"/>
        </a:p>
      </dgm:t>
    </dgm:pt>
    <dgm:pt modelId="{39AF969B-8180-4C36-955D-E893DBBB66FD}" cxnId="{9212E179-B863-4C84-9710-E907525C86BE}" type="parTrans">
      <dgm:prSet/>
      <dgm:spPr/>
      <dgm:t>
        <a:bodyPr/>
        <a:lstStyle/>
        <a:p>
          <a:endParaRPr lang="zh-CN" altLang="en-US"/>
        </a:p>
      </dgm:t>
    </dgm:pt>
    <dgm:pt modelId="{5EB34A30-3EF5-438F-A35E-3D504DE16812}" cxnId="{9212E179-B863-4C84-9710-E907525C86BE}" type="sibTrans">
      <dgm:prSet/>
      <dgm:spPr/>
      <dgm:t>
        <a:bodyPr/>
        <a:lstStyle/>
        <a:p>
          <a:endParaRPr lang="zh-CN" altLang="en-US"/>
        </a:p>
      </dgm:t>
    </dgm:pt>
    <dgm:pt modelId="{5771551F-8A9F-49AF-BCDA-D15276379941}">
      <dgm:prSet phldrT="[文本]"/>
      <dgm:spPr/>
      <dgm:t>
        <a:bodyPr/>
        <a:lstStyle/>
        <a:p>
          <a:r>
            <a:rPr lang="en-US" altLang="zh-CN" dirty="0" smtClean="0"/>
            <a:t>3.</a:t>
          </a:r>
          <a:r>
            <a:rPr lang="zh-CN" altLang="en-US" dirty="0" smtClean="0"/>
            <a:t>我的微党课</a:t>
          </a:r>
          <a:endParaRPr lang="zh-CN" altLang="en-US" dirty="0"/>
        </a:p>
      </dgm:t>
    </dgm:pt>
    <dgm:pt modelId="{CA70CD08-88A9-427E-8AA4-BDE5FC3C1C67}" cxnId="{04630C5B-CE3F-4F63-8954-94CDBA720B76}" type="parTrans">
      <dgm:prSet/>
      <dgm:spPr/>
      <dgm:t>
        <a:bodyPr/>
        <a:lstStyle/>
        <a:p>
          <a:endParaRPr lang="zh-CN" altLang="en-US"/>
        </a:p>
      </dgm:t>
    </dgm:pt>
    <dgm:pt modelId="{6710B388-C613-4CB6-BC2E-C0455C189000}" cxnId="{04630C5B-CE3F-4F63-8954-94CDBA720B76}" type="sibTrans">
      <dgm:prSet/>
      <dgm:spPr/>
      <dgm:t>
        <a:bodyPr/>
        <a:lstStyle/>
        <a:p>
          <a:endParaRPr lang="zh-CN" altLang="en-US"/>
        </a:p>
      </dgm:t>
    </dgm:pt>
    <dgm:pt modelId="{555A61D8-6020-4DB6-80F8-42B1C45A6719}" type="pres">
      <dgm:prSet presAssocID="{369A6518-3D06-4B3F-98A8-1E3B542C1D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57AF1F4-B35E-42DD-8363-B0AF7B5710E2}" type="pres">
      <dgm:prSet presAssocID="{B6C4C26D-0EF6-4756-B6B5-1B524842785B}" presName="node" presStyleLbl="node1" presStyleIdx="0" presStyleCnt="14" custScaleX="11902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0609CFC-3C4D-4BD5-A149-3E84604F9E3A}" type="pres">
      <dgm:prSet presAssocID="{003067D3-52FD-433F-A865-CE1F79F010CE}" presName="sibTrans" presStyleLbl="sibTrans2D1" presStyleIdx="0" presStyleCnt="13"/>
      <dgm:spPr/>
      <dgm:t>
        <a:bodyPr/>
        <a:lstStyle/>
        <a:p>
          <a:endParaRPr lang="zh-CN" altLang="en-US"/>
        </a:p>
      </dgm:t>
    </dgm:pt>
    <dgm:pt modelId="{93133345-DC0D-4F45-9131-3B16D0432FE6}" type="pres">
      <dgm:prSet presAssocID="{003067D3-52FD-433F-A865-CE1F79F010CE}" presName="connectorText" presStyleLbl="sibTrans2D1" presStyleIdx="0" presStyleCnt="13"/>
      <dgm:spPr/>
      <dgm:t>
        <a:bodyPr/>
        <a:lstStyle/>
        <a:p>
          <a:endParaRPr lang="zh-CN" altLang="en-US"/>
        </a:p>
      </dgm:t>
    </dgm:pt>
    <dgm:pt modelId="{B5D5CD39-F3B0-4BD0-BF2B-DB4D528B8418}" type="pres">
      <dgm:prSet presAssocID="{579329A8-503E-444C-BC34-001D2A20E790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FC7F1D-585B-44A8-996D-70D7237DAAEE}" type="pres">
      <dgm:prSet presAssocID="{0EF3B543-2AF1-4097-BA9D-5195E97304BD}" presName="sibTrans" presStyleLbl="sibTrans2D1" presStyleIdx="1" presStyleCnt="13"/>
      <dgm:spPr/>
      <dgm:t>
        <a:bodyPr/>
        <a:lstStyle/>
        <a:p>
          <a:endParaRPr lang="zh-CN" altLang="en-US"/>
        </a:p>
      </dgm:t>
    </dgm:pt>
    <dgm:pt modelId="{AB73682F-442B-498E-A971-F1129E52970E}" type="pres">
      <dgm:prSet presAssocID="{0EF3B543-2AF1-4097-BA9D-5195E97304BD}" presName="connectorText" presStyleLbl="sibTrans2D1" presStyleIdx="1" presStyleCnt="13"/>
      <dgm:spPr/>
      <dgm:t>
        <a:bodyPr/>
        <a:lstStyle/>
        <a:p>
          <a:endParaRPr lang="zh-CN" altLang="en-US"/>
        </a:p>
      </dgm:t>
    </dgm:pt>
    <dgm:pt modelId="{7D759747-38A3-4AE8-856B-1677DD5C7258}" type="pres">
      <dgm:prSet presAssocID="{5771551F-8A9F-49AF-BCDA-D15276379941}" presName="node" presStyleLbl="node1" presStyleIdx="2" presStyleCnt="14" custScaleX="12769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B5B1DCA-3BE9-4683-977D-8F3E8639A503}" type="pres">
      <dgm:prSet presAssocID="{6710B388-C613-4CB6-BC2E-C0455C189000}" presName="sibTrans" presStyleLbl="sibTrans2D1" presStyleIdx="2" presStyleCnt="13"/>
      <dgm:spPr/>
      <dgm:t>
        <a:bodyPr/>
        <a:lstStyle/>
        <a:p>
          <a:endParaRPr lang="zh-CN" altLang="en-US"/>
        </a:p>
      </dgm:t>
    </dgm:pt>
    <dgm:pt modelId="{C5A18BC0-36FB-4606-A722-2462DBF05922}" type="pres">
      <dgm:prSet presAssocID="{6710B388-C613-4CB6-BC2E-C0455C189000}" presName="connectorText" presStyleLbl="sibTrans2D1" presStyleIdx="2" presStyleCnt="13"/>
      <dgm:spPr/>
      <dgm:t>
        <a:bodyPr/>
        <a:lstStyle/>
        <a:p>
          <a:endParaRPr lang="zh-CN" altLang="en-US"/>
        </a:p>
      </dgm:t>
    </dgm:pt>
    <dgm:pt modelId="{C4FDECC7-0A3F-4B06-88B4-F5E59C104725}" type="pres">
      <dgm:prSet presAssocID="{AF122DA3-79CD-4C9C-B587-55F911AEFBAE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771AB6-66FC-4E88-AE07-0D4F7DE7836C}" type="pres">
      <dgm:prSet presAssocID="{659AE251-66C2-4DD7-86A4-CEC5D889285C}" presName="sibTrans" presStyleLbl="sibTrans2D1" presStyleIdx="3" presStyleCnt="13"/>
      <dgm:spPr/>
      <dgm:t>
        <a:bodyPr/>
        <a:lstStyle/>
        <a:p>
          <a:endParaRPr lang="zh-CN" altLang="en-US"/>
        </a:p>
      </dgm:t>
    </dgm:pt>
    <dgm:pt modelId="{8FB7342C-9518-4587-94BF-3CAE6D17AD93}" type="pres">
      <dgm:prSet presAssocID="{659AE251-66C2-4DD7-86A4-CEC5D889285C}" presName="connectorText" presStyleLbl="sibTrans2D1" presStyleIdx="3" presStyleCnt="13"/>
      <dgm:spPr/>
      <dgm:t>
        <a:bodyPr/>
        <a:lstStyle/>
        <a:p>
          <a:endParaRPr lang="zh-CN" altLang="en-US"/>
        </a:p>
      </dgm:t>
    </dgm:pt>
    <dgm:pt modelId="{402067C1-3BA4-450B-A742-EFF619CC0347}" type="pres">
      <dgm:prSet presAssocID="{106FD15A-BE19-4C6E-B540-94E1AE2879F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3239B9-75D8-4A5C-8B84-E9ABB14D48F0}" type="pres">
      <dgm:prSet presAssocID="{2FB53AA9-30C2-4685-A967-B7A84AE1333A}" presName="sibTrans" presStyleLbl="sibTrans2D1" presStyleIdx="4" presStyleCnt="13"/>
      <dgm:spPr/>
      <dgm:t>
        <a:bodyPr/>
        <a:lstStyle/>
        <a:p>
          <a:endParaRPr lang="zh-CN" altLang="en-US"/>
        </a:p>
      </dgm:t>
    </dgm:pt>
    <dgm:pt modelId="{C3DCBA15-3085-4444-945A-FFFFB00A99F1}" type="pres">
      <dgm:prSet presAssocID="{2FB53AA9-30C2-4685-A967-B7A84AE1333A}" presName="connectorText" presStyleLbl="sibTrans2D1" presStyleIdx="4" presStyleCnt="13"/>
      <dgm:spPr/>
      <dgm:t>
        <a:bodyPr/>
        <a:lstStyle/>
        <a:p>
          <a:endParaRPr lang="zh-CN" altLang="en-US"/>
        </a:p>
      </dgm:t>
    </dgm:pt>
    <dgm:pt modelId="{81AFBDA8-531E-429C-BBB6-64E3869BD94E}" type="pres">
      <dgm:prSet presAssocID="{5B9D7C77-0D9A-4AF5-896A-EAA90210C04E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0CF50C7-E5E6-484C-A8B5-FBE532EE1466}" type="pres">
      <dgm:prSet presAssocID="{6ED8DB1A-8114-4D03-A9D9-A1F3781B9259}" presName="sibTrans" presStyleLbl="sibTrans2D1" presStyleIdx="5" presStyleCnt="13"/>
      <dgm:spPr/>
      <dgm:t>
        <a:bodyPr/>
        <a:lstStyle/>
        <a:p>
          <a:endParaRPr lang="zh-CN" altLang="en-US"/>
        </a:p>
      </dgm:t>
    </dgm:pt>
    <dgm:pt modelId="{1B9CFB23-EC6D-4866-A04B-90DBF46D5023}" type="pres">
      <dgm:prSet presAssocID="{6ED8DB1A-8114-4D03-A9D9-A1F3781B9259}" presName="connectorText" presStyleLbl="sibTrans2D1" presStyleIdx="5" presStyleCnt="13"/>
      <dgm:spPr/>
      <dgm:t>
        <a:bodyPr/>
        <a:lstStyle/>
        <a:p>
          <a:endParaRPr lang="zh-CN" altLang="en-US"/>
        </a:p>
      </dgm:t>
    </dgm:pt>
    <dgm:pt modelId="{319155A2-C330-4F1D-ABBB-2EF9FF400162}" type="pres">
      <dgm:prSet presAssocID="{5516EDB5-C17B-4E50-A7B1-DF4E160A268D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80DF22B-53A0-436C-A1FF-0041C1250C8A}" type="pres">
      <dgm:prSet presAssocID="{AB6204F9-7BCC-4C56-B5EC-28DC02C509F4}" presName="sibTrans" presStyleLbl="sibTrans2D1" presStyleIdx="6" presStyleCnt="13"/>
      <dgm:spPr/>
      <dgm:t>
        <a:bodyPr/>
        <a:lstStyle/>
        <a:p>
          <a:endParaRPr lang="zh-CN" altLang="en-US"/>
        </a:p>
      </dgm:t>
    </dgm:pt>
    <dgm:pt modelId="{3EB71B2F-8BCA-4E26-96BF-3C29CF3099B7}" type="pres">
      <dgm:prSet presAssocID="{AB6204F9-7BCC-4C56-B5EC-28DC02C509F4}" presName="connectorText" presStyleLbl="sibTrans2D1" presStyleIdx="6" presStyleCnt="13"/>
      <dgm:spPr/>
      <dgm:t>
        <a:bodyPr/>
        <a:lstStyle/>
        <a:p>
          <a:endParaRPr lang="zh-CN" altLang="en-US"/>
        </a:p>
      </dgm:t>
    </dgm:pt>
    <dgm:pt modelId="{A4E04778-5934-4826-B926-F16A71DF9AD6}" type="pres">
      <dgm:prSet presAssocID="{DBE1AC2E-7748-4F16-BFA6-D5A21D9A8A07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6DAA6B-C491-4F13-A138-D2B8F6DD13EF}" type="pres">
      <dgm:prSet presAssocID="{1126C0A8-03C4-459B-9383-ED1826CDF87D}" presName="sibTrans" presStyleLbl="sibTrans2D1" presStyleIdx="7" presStyleCnt="13"/>
      <dgm:spPr/>
      <dgm:t>
        <a:bodyPr/>
        <a:lstStyle/>
        <a:p>
          <a:endParaRPr lang="zh-CN" altLang="en-US"/>
        </a:p>
      </dgm:t>
    </dgm:pt>
    <dgm:pt modelId="{527FBF14-3998-4F4C-81F6-C2C6D5576E1A}" type="pres">
      <dgm:prSet presAssocID="{1126C0A8-03C4-459B-9383-ED1826CDF87D}" presName="connectorText" presStyleLbl="sibTrans2D1" presStyleIdx="7" presStyleCnt="13"/>
      <dgm:spPr/>
      <dgm:t>
        <a:bodyPr/>
        <a:lstStyle/>
        <a:p>
          <a:endParaRPr lang="zh-CN" altLang="en-US"/>
        </a:p>
      </dgm:t>
    </dgm:pt>
    <dgm:pt modelId="{C810F5BE-6F0C-4125-9489-B7ECC4CFBFE8}" type="pres">
      <dgm:prSet presAssocID="{C7EF2C31-BF1E-4BB3-BC45-42432FC7B7A8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AA357A-B6DA-43C2-AE65-89E95EEEBC68}" type="pres">
      <dgm:prSet presAssocID="{F7FA3185-1C8D-4629-BC77-075C9A59D692}" presName="sibTrans" presStyleLbl="sibTrans2D1" presStyleIdx="8" presStyleCnt="13"/>
      <dgm:spPr/>
      <dgm:t>
        <a:bodyPr/>
        <a:lstStyle/>
        <a:p>
          <a:endParaRPr lang="zh-CN" altLang="en-US"/>
        </a:p>
      </dgm:t>
    </dgm:pt>
    <dgm:pt modelId="{04EB359E-2243-4569-91FC-57E8B95FB94F}" type="pres">
      <dgm:prSet presAssocID="{F7FA3185-1C8D-4629-BC77-075C9A59D692}" presName="connectorText" presStyleLbl="sibTrans2D1" presStyleIdx="8" presStyleCnt="13"/>
      <dgm:spPr/>
      <dgm:t>
        <a:bodyPr/>
        <a:lstStyle/>
        <a:p>
          <a:endParaRPr lang="zh-CN" altLang="en-US"/>
        </a:p>
      </dgm:t>
    </dgm:pt>
    <dgm:pt modelId="{1000818B-3871-4223-B887-1488F0ACD0A0}" type="pres">
      <dgm:prSet presAssocID="{441A6815-B274-4709-B84E-A0362D108B65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2C3CCA-5CF0-4953-8C8D-5AC936D58955}" type="pres">
      <dgm:prSet presAssocID="{142B543F-A2F6-4D4D-90C2-BE5C50048478}" presName="sibTrans" presStyleLbl="sibTrans2D1" presStyleIdx="9" presStyleCnt="13"/>
      <dgm:spPr/>
      <dgm:t>
        <a:bodyPr/>
        <a:lstStyle/>
        <a:p>
          <a:endParaRPr lang="zh-CN" altLang="en-US"/>
        </a:p>
      </dgm:t>
    </dgm:pt>
    <dgm:pt modelId="{7090E2FE-3A01-4789-A7BF-92193B5828A4}" type="pres">
      <dgm:prSet presAssocID="{142B543F-A2F6-4D4D-90C2-BE5C50048478}" presName="connectorText" presStyleLbl="sibTrans2D1" presStyleIdx="9" presStyleCnt="13"/>
      <dgm:spPr/>
      <dgm:t>
        <a:bodyPr/>
        <a:lstStyle/>
        <a:p>
          <a:endParaRPr lang="zh-CN" altLang="en-US"/>
        </a:p>
      </dgm:t>
    </dgm:pt>
    <dgm:pt modelId="{0705D0F8-80B8-4424-AF6E-30E5B835D044}" type="pres">
      <dgm:prSet presAssocID="{E1A27930-A18E-40FA-824D-21DA2E1BC4A3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6384C5-4953-4CC0-A059-44CE9481F09A}" type="pres">
      <dgm:prSet presAssocID="{F109574C-C8EE-47E3-BB79-D94FA9F828C2}" presName="sibTrans" presStyleLbl="sibTrans2D1" presStyleIdx="10" presStyleCnt="13"/>
      <dgm:spPr/>
      <dgm:t>
        <a:bodyPr/>
        <a:lstStyle/>
        <a:p>
          <a:endParaRPr lang="zh-CN" altLang="en-US"/>
        </a:p>
      </dgm:t>
    </dgm:pt>
    <dgm:pt modelId="{15D2850B-AC5B-4850-9C46-6191714FCAD0}" type="pres">
      <dgm:prSet presAssocID="{F109574C-C8EE-47E3-BB79-D94FA9F828C2}" presName="connectorText" presStyleLbl="sibTrans2D1" presStyleIdx="10" presStyleCnt="13"/>
      <dgm:spPr/>
      <dgm:t>
        <a:bodyPr/>
        <a:lstStyle/>
        <a:p>
          <a:endParaRPr lang="zh-CN" altLang="en-US"/>
        </a:p>
      </dgm:t>
    </dgm:pt>
    <dgm:pt modelId="{12E72500-4917-4D0E-9651-737C318B7E0B}" type="pres">
      <dgm:prSet presAssocID="{D3273E68-5849-40D1-88E4-E63BDA3781B4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143EC84-26AD-4D8E-B90F-D04A1EC544BC}" type="pres">
      <dgm:prSet presAssocID="{46AFD904-C9CC-48D1-B84E-9C1DD54E9377}" presName="sibTrans" presStyleLbl="sibTrans2D1" presStyleIdx="11" presStyleCnt="13"/>
      <dgm:spPr/>
      <dgm:t>
        <a:bodyPr/>
        <a:lstStyle/>
        <a:p>
          <a:endParaRPr lang="zh-CN" altLang="en-US"/>
        </a:p>
      </dgm:t>
    </dgm:pt>
    <dgm:pt modelId="{9433C0F8-47FD-4F9F-8C80-4C67870E0910}" type="pres">
      <dgm:prSet presAssocID="{46AFD904-C9CC-48D1-B84E-9C1DD54E9377}" presName="connectorText" presStyleLbl="sibTrans2D1" presStyleIdx="11" presStyleCnt="13"/>
      <dgm:spPr/>
      <dgm:t>
        <a:bodyPr/>
        <a:lstStyle/>
        <a:p>
          <a:endParaRPr lang="zh-CN" altLang="en-US"/>
        </a:p>
      </dgm:t>
    </dgm:pt>
    <dgm:pt modelId="{FBC0550C-A04F-4D67-96EC-9804BD228249}" type="pres">
      <dgm:prSet presAssocID="{EC015EF5-A9CD-4FD2-8EEB-B76B1D2C1D3B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69C762-E7F8-4E9B-B6C8-2B8110F8BB61}" type="pres">
      <dgm:prSet presAssocID="{4CE90EDB-223E-4D2F-AA20-639D8CAE6595}" presName="sibTrans" presStyleLbl="sibTrans2D1" presStyleIdx="12" presStyleCnt="13"/>
      <dgm:spPr/>
      <dgm:t>
        <a:bodyPr/>
        <a:lstStyle/>
        <a:p>
          <a:endParaRPr lang="zh-CN" altLang="en-US"/>
        </a:p>
      </dgm:t>
    </dgm:pt>
    <dgm:pt modelId="{C93C1F0F-089B-4CF4-AAA9-52312459C351}" type="pres">
      <dgm:prSet presAssocID="{4CE90EDB-223E-4D2F-AA20-639D8CAE6595}" presName="connectorText" presStyleLbl="sibTrans2D1" presStyleIdx="12" presStyleCnt="13"/>
      <dgm:spPr/>
      <dgm:t>
        <a:bodyPr/>
        <a:lstStyle/>
        <a:p>
          <a:endParaRPr lang="zh-CN" altLang="en-US"/>
        </a:p>
      </dgm:t>
    </dgm:pt>
    <dgm:pt modelId="{753DB8BE-0843-4CAC-8EB0-5A536FF845B5}" type="pres">
      <dgm:prSet presAssocID="{0130437A-2849-4B58-9A89-22BCF81DF418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BA63EF9-BCB0-40EF-8F2F-BB5C509D5A6D}" type="presOf" srcId="{003067D3-52FD-433F-A865-CE1F79F010CE}" destId="{93133345-DC0D-4F45-9131-3B16D0432FE6}" srcOrd="1" destOrd="0" presId="urn:microsoft.com/office/officeart/2005/8/layout/process5#1"/>
    <dgm:cxn modelId="{179C867B-4219-4F3A-A8EC-01FE23592CBA}" type="presOf" srcId="{E1A27930-A18E-40FA-824D-21DA2E1BC4A3}" destId="{0705D0F8-80B8-4424-AF6E-30E5B835D044}" srcOrd="0" destOrd="0" presId="urn:microsoft.com/office/officeart/2005/8/layout/process5#1"/>
    <dgm:cxn modelId="{FE50DF12-FD0F-4238-805F-37B76033504F}" srcId="{369A6518-3D06-4B3F-98A8-1E3B542C1D52}" destId="{AF122DA3-79CD-4C9C-B587-55F911AEFBAE}" srcOrd="3" destOrd="0" parTransId="{992EB406-4170-4625-A811-84A3D1DB28F1}" sibTransId="{659AE251-66C2-4DD7-86A4-CEC5D889285C}"/>
    <dgm:cxn modelId="{C7FE53EC-555D-4910-83F8-2BF84EDFCF9C}" srcId="{369A6518-3D06-4B3F-98A8-1E3B542C1D52}" destId="{5B9D7C77-0D9A-4AF5-896A-EAA90210C04E}" srcOrd="5" destOrd="0" parTransId="{97642E51-B8C8-4630-ACE9-BF3C799B013E}" sibTransId="{6ED8DB1A-8114-4D03-A9D9-A1F3781B9259}"/>
    <dgm:cxn modelId="{3066516A-E21C-4905-9BCA-05FF937D3649}" type="presOf" srcId="{C7EF2C31-BF1E-4BB3-BC45-42432FC7B7A8}" destId="{C810F5BE-6F0C-4125-9489-B7ECC4CFBFE8}" srcOrd="0" destOrd="0" presId="urn:microsoft.com/office/officeart/2005/8/layout/process5#1"/>
    <dgm:cxn modelId="{956644A8-3920-4AC1-B4D4-CE03E149940C}" type="presOf" srcId="{46AFD904-C9CC-48D1-B84E-9C1DD54E9377}" destId="{9433C0F8-47FD-4F9F-8C80-4C67870E0910}" srcOrd="1" destOrd="0" presId="urn:microsoft.com/office/officeart/2005/8/layout/process5#1"/>
    <dgm:cxn modelId="{F8F328F9-30B0-4995-8524-9BB306EA800E}" type="presOf" srcId="{0EF3B543-2AF1-4097-BA9D-5195E97304BD}" destId="{24FC7F1D-585B-44A8-996D-70D7237DAAEE}" srcOrd="0" destOrd="0" presId="urn:microsoft.com/office/officeart/2005/8/layout/process5#1"/>
    <dgm:cxn modelId="{2FF2D7BF-4290-4931-9E83-5F5F3A9157AB}" srcId="{369A6518-3D06-4B3F-98A8-1E3B542C1D52}" destId="{106FD15A-BE19-4C6E-B540-94E1AE2879FB}" srcOrd="4" destOrd="0" parTransId="{0D3D3EDB-BEC0-467C-B3FF-616F7E6879FD}" sibTransId="{2FB53AA9-30C2-4685-A967-B7A84AE1333A}"/>
    <dgm:cxn modelId="{AFCB6FD0-2A95-434E-B123-50A0606EB0B6}" type="presOf" srcId="{DBE1AC2E-7748-4F16-BFA6-D5A21D9A8A07}" destId="{A4E04778-5934-4826-B926-F16A71DF9AD6}" srcOrd="0" destOrd="0" presId="urn:microsoft.com/office/officeart/2005/8/layout/process5#1"/>
    <dgm:cxn modelId="{F9005316-86EF-4683-9188-030A5D1578D7}" type="presOf" srcId="{6710B388-C613-4CB6-BC2E-C0455C189000}" destId="{C5A18BC0-36FB-4606-A722-2462DBF05922}" srcOrd="1" destOrd="0" presId="urn:microsoft.com/office/officeart/2005/8/layout/process5#1"/>
    <dgm:cxn modelId="{D54C7A52-DD3B-4E46-8E11-DEB40639A6E3}" type="presOf" srcId="{6ED8DB1A-8114-4D03-A9D9-A1F3781B9259}" destId="{1B9CFB23-EC6D-4866-A04B-90DBF46D5023}" srcOrd="1" destOrd="0" presId="urn:microsoft.com/office/officeart/2005/8/layout/process5#1"/>
    <dgm:cxn modelId="{45A0EAEF-0DA2-49D5-8A5F-3601EC5453BA}" srcId="{369A6518-3D06-4B3F-98A8-1E3B542C1D52}" destId="{C7EF2C31-BF1E-4BB3-BC45-42432FC7B7A8}" srcOrd="8" destOrd="0" parTransId="{3ED34BF3-5C6D-436A-94C8-F88097F93D81}" sibTransId="{F7FA3185-1C8D-4629-BC77-075C9A59D692}"/>
    <dgm:cxn modelId="{9212E179-B863-4C84-9710-E907525C86BE}" srcId="{369A6518-3D06-4B3F-98A8-1E3B542C1D52}" destId="{0130437A-2849-4B58-9A89-22BCF81DF418}" srcOrd="13" destOrd="0" parTransId="{39AF969B-8180-4C36-955D-E893DBBB66FD}" sibTransId="{5EB34A30-3EF5-438F-A35E-3D504DE16812}"/>
    <dgm:cxn modelId="{4DF965CD-57FF-4B26-BDFC-227F84CA08E3}" type="presOf" srcId="{0130437A-2849-4B58-9A89-22BCF81DF418}" destId="{753DB8BE-0843-4CAC-8EB0-5A536FF845B5}" srcOrd="0" destOrd="0" presId="urn:microsoft.com/office/officeart/2005/8/layout/process5#1"/>
    <dgm:cxn modelId="{5E7D9B6D-30F5-4FCF-8FEA-A5B9EFE9DD62}" type="presOf" srcId="{441A6815-B274-4709-B84E-A0362D108B65}" destId="{1000818B-3871-4223-B887-1488F0ACD0A0}" srcOrd="0" destOrd="0" presId="urn:microsoft.com/office/officeart/2005/8/layout/process5#1"/>
    <dgm:cxn modelId="{7BF5DC87-BCE2-48AB-BCC9-8DA0DA624BB5}" type="presOf" srcId="{2FB53AA9-30C2-4685-A967-B7A84AE1333A}" destId="{4B3239B9-75D8-4A5C-8B84-E9ABB14D48F0}" srcOrd="0" destOrd="0" presId="urn:microsoft.com/office/officeart/2005/8/layout/process5#1"/>
    <dgm:cxn modelId="{8D208CC0-BA50-4570-8E81-BCF8328268F6}" type="presOf" srcId="{AB6204F9-7BCC-4C56-B5EC-28DC02C509F4}" destId="{3EB71B2F-8BCA-4E26-96BF-3C29CF3099B7}" srcOrd="1" destOrd="0" presId="urn:microsoft.com/office/officeart/2005/8/layout/process5#1"/>
    <dgm:cxn modelId="{B00482D2-0E95-4708-B9D7-A343B7B29049}" type="presOf" srcId="{EC015EF5-A9CD-4FD2-8EEB-B76B1D2C1D3B}" destId="{FBC0550C-A04F-4D67-96EC-9804BD228249}" srcOrd="0" destOrd="0" presId="urn:microsoft.com/office/officeart/2005/8/layout/process5#1"/>
    <dgm:cxn modelId="{01B98696-8A4A-4D58-B19B-D86388490BFC}" type="presOf" srcId="{579329A8-503E-444C-BC34-001D2A20E790}" destId="{B5D5CD39-F3B0-4BD0-BF2B-DB4D528B8418}" srcOrd="0" destOrd="0" presId="urn:microsoft.com/office/officeart/2005/8/layout/process5#1"/>
    <dgm:cxn modelId="{04630C5B-CE3F-4F63-8954-94CDBA720B76}" srcId="{369A6518-3D06-4B3F-98A8-1E3B542C1D52}" destId="{5771551F-8A9F-49AF-BCDA-D15276379941}" srcOrd="2" destOrd="0" parTransId="{CA70CD08-88A9-427E-8AA4-BDE5FC3C1C67}" sibTransId="{6710B388-C613-4CB6-BC2E-C0455C189000}"/>
    <dgm:cxn modelId="{B27A7711-0D3B-48FA-8C1D-37B0031E323A}" type="presOf" srcId="{5516EDB5-C17B-4E50-A7B1-DF4E160A268D}" destId="{319155A2-C330-4F1D-ABBB-2EF9FF400162}" srcOrd="0" destOrd="0" presId="urn:microsoft.com/office/officeart/2005/8/layout/process5#1"/>
    <dgm:cxn modelId="{63D7A9C4-74C5-4B99-8917-547D49244A78}" type="presOf" srcId="{F109574C-C8EE-47E3-BB79-D94FA9F828C2}" destId="{716384C5-4953-4CC0-A059-44CE9481F09A}" srcOrd="0" destOrd="0" presId="urn:microsoft.com/office/officeart/2005/8/layout/process5#1"/>
    <dgm:cxn modelId="{52841874-1CD7-4D23-A682-997300C7542E}" type="presOf" srcId="{142B543F-A2F6-4D4D-90C2-BE5C50048478}" destId="{142C3CCA-5CF0-4953-8C8D-5AC936D58955}" srcOrd="0" destOrd="0" presId="urn:microsoft.com/office/officeart/2005/8/layout/process5#1"/>
    <dgm:cxn modelId="{243C437C-9645-4707-8AB7-A6B14E2FCC09}" type="presOf" srcId="{6ED8DB1A-8114-4D03-A9D9-A1F3781B9259}" destId="{20CF50C7-E5E6-484C-A8B5-FBE532EE1466}" srcOrd="0" destOrd="0" presId="urn:microsoft.com/office/officeart/2005/8/layout/process5#1"/>
    <dgm:cxn modelId="{6D8D0E44-E3F4-420C-B464-3C9F0B8A7224}" type="presOf" srcId="{F7FA3185-1C8D-4629-BC77-075C9A59D692}" destId="{04EB359E-2243-4569-91FC-57E8B95FB94F}" srcOrd="1" destOrd="0" presId="urn:microsoft.com/office/officeart/2005/8/layout/process5#1"/>
    <dgm:cxn modelId="{E2A7A257-E8C7-44BE-B9FA-01E440BC6ECD}" srcId="{369A6518-3D06-4B3F-98A8-1E3B542C1D52}" destId="{DBE1AC2E-7748-4F16-BFA6-D5A21D9A8A07}" srcOrd="7" destOrd="0" parTransId="{6780DD5F-D1AF-4CAC-B4E4-15E112C59CA2}" sibTransId="{1126C0A8-03C4-459B-9383-ED1826CDF87D}"/>
    <dgm:cxn modelId="{76368CBE-9EC0-4877-8CF0-78CF063D521C}" type="presOf" srcId="{4CE90EDB-223E-4D2F-AA20-639D8CAE6595}" destId="{6669C762-E7F8-4E9B-B6C8-2B8110F8BB61}" srcOrd="0" destOrd="0" presId="urn:microsoft.com/office/officeart/2005/8/layout/process5#1"/>
    <dgm:cxn modelId="{5335F098-65C2-4AAA-A5CD-C34E13E66DEA}" type="presOf" srcId="{369A6518-3D06-4B3F-98A8-1E3B542C1D52}" destId="{555A61D8-6020-4DB6-80F8-42B1C45A6719}" srcOrd="0" destOrd="0" presId="urn:microsoft.com/office/officeart/2005/8/layout/process5#1"/>
    <dgm:cxn modelId="{CED45747-CC18-45FA-ACAC-615123BD068E}" srcId="{369A6518-3D06-4B3F-98A8-1E3B542C1D52}" destId="{D3273E68-5849-40D1-88E4-E63BDA3781B4}" srcOrd="11" destOrd="0" parTransId="{D4F2202D-133F-477C-83A6-77C8AF5FB66C}" sibTransId="{46AFD904-C9CC-48D1-B84E-9C1DD54E9377}"/>
    <dgm:cxn modelId="{04495A0B-3C71-412D-BD1D-A02DEE7B2909}" type="presOf" srcId="{659AE251-66C2-4DD7-86A4-CEC5D889285C}" destId="{70771AB6-66FC-4E88-AE07-0D4F7DE7836C}" srcOrd="0" destOrd="0" presId="urn:microsoft.com/office/officeart/2005/8/layout/process5#1"/>
    <dgm:cxn modelId="{B8BC15F6-1AF3-4D18-B4E4-8716E4C368DC}" type="presOf" srcId="{6710B388-C613-4CB6-BC2E-C0455C189000}" destId="{3B5B1DCA-3BE9-4683-977D-8F3E8639A503}" srcOrd="0" destOrd="0" presId="urn:microsoft.com/office/officeart/2005/8/layout/process5#1"/>
    <dgm:cxn modelId="{1C15E8C1-7573-4A92-A9E3-1AE192BFD2B5}" type="presOf" srcId="{F109574C-C8EE-47E3-BB79-D94FA9F828C2}" destId="{15D2850B-AC5B-4850-9C46-6191714FCAD0}" srcOrd="1" destOrd="0" presId="urn:microsoft.com/office/officeart/2005/8/layout/process5#1"/>
    <dgm:cxn modelId="{41804FB2-82CA-41D7-BAA8-59E270AEB8E1}" type="presOf" srcId="{5771551F-8A9F-49AF-BCDA-D15276379941}" destId="{7D759747-38A3-4AE8-856B-1677DD5C7258}" srcOrd="0" destOrd="0" presId="urn:microsoft.com/office/officeart/2005/8/layout/process5#1"/>
    <dgm:cxn modelId="{ACD8A3CF-A86E-4FEF-B2C7-0C3748D680EE}" srcId="{369A6518-3D06-4B3F-98A8-1E3B542C1D52}" destId="{B6C4C26D-0EF6-4756-B6B5-1B524842785B}" srcOrd="0" destOrd="0" parTransId="{23EEAC86-683B-4CE9-9B62-9D4577004693}" sibTransId="{003067D3-52FD-433F-A865-CE1F79F010CE}"/>
    <dgm:cxn modelId="{38DC6646-2529-40FA-87BF-CC67634405D5}" type="presOf" srcId="{F7FA3185-1C8D-4629-BC77-075C9A59D692}" destId="{13AA357A-B6DA-43C2-AE65-89E95EEEBC68}" srcOrd="0" destOrd="0" presId="urn:microsoft.com/office/officeart/2005/8/layout/process5#1"/>
    <dgm:cxn modelId="{CDE80AB3-53F1-4BCF-B3F2-ED8C68F90842}" type="presOf" srcId="{1126C0A8-03C4-459B-9383-ED1826CDF87D}" destId="{D36DAA6B-C491-4F13-A138-D2B8F6DD13EF}" srcOrd="0" destOrd="0" presId="urn:microsoft.com/office/officeart/2005/8/layout/process5#1"/>
    <dgm:cxn modelId="{1D847CD0-0E66-484C-8229-C10E00B7F63F}" type="presOf" srcId="{46AFD904-C9CC-48D1-B84E-9C1DD54E9377}" destId="{A143EC84-26AD-4D8E-B90F-D04A1EC544BC}" srcOrd="0" destOrd="0" presId="urn:microsoft.com/office/officeart/2005/8/layout/process5#1"/>
    <dgm:cxn modelId="{26430B15-EBCF-450C-AF8F-4ACA3E11747A}" srcId="{369A6518-3D06-4B3F-98A8-1E3B542C1D52}" destId="{579329A8-503E-444C-BC34-001D2A20E790}" srcOrd="1" destOrd="0" parTransId="{CDBFF4A8-9AFC-41C6-95DA-DD6D8628407A}" sibTransId="{0EF3B543-2AF1-4097-BA9D-5195E97304BD}"/>
    <dgm:cxn modelId="{200ECC4A-BEAE-45B6-90D0-7987580F7443}" type="presOf" srcId="{4CE90EDB-223E-4D2F-AA20-639D8CAE6595}" destId="{C93C1F0F-089B-4CF4-AAA9-52312459C351}" srcOrd="1" destOrd="0" presId="urn:microsoft.com/office/officeart/2005/8/layout/process5#1"/>
    <dgm:cxn modelId="{79E87D15-065D-4062-B326-8E9021FA1AE0}" type="presOf" srcId="{AB6204F9-7BCC-4C56-B5EC-28DC02C509F4}" destId="{380DF22B-53A0-436C-A1FF-0041C1250C8A}" srcOrd="0" destOrd="0" presId="urn:microsoft.com/office/officeart/2005/8/layout/process5#1"/>
    <dgm:cxn modelId="{0C68F0E1-350D-4DBD-93F5-E64F268E49D6}" srcId="{369A6518-3D06-4B3F-98A8-1E3B542C1D52}" destId="{441A6815-B274-4709-B84E-A0362D108B65}" srcOrd="9" destOrd="0" parTransId="{7964BB82-6268-4CBE-9796-729C3AE24E47}" sibTransId="{142B543F-A2F6-4D4D-90C2-BE5C50048478}"/>
    <dgm:cxn modelId="{2EEE3316-AB0F-4EC5-A5BE-26724740C29E}" type="presOf" srcId="{0EF3B543-2AF1-4097-BA9D-5195E97304BD}" destId="{AB73682F-442B-498E-A971-F1129E52970E}" srcOrd="1" destOrd="0" presId="urn:microsoft.com/office/officeart/2005/8/layout/process5#1"/>
    <dgm:cxn modelId="{E2B2CDCD-0B75-4A38-9B5A-F2EA8273285D}" type="presOf" srcId="{D3273E68-5849-40D1-88E4-E63BDA3781B4}" destId="{12E72500-4917-4D0E-9651-737C318B7E0B}" srcOrd="0" destOrd="0" presId="urn:microsoft.com/office/officeart/2005/8/layout/process5#1"/>
    <dgm:cxn modelId="{49F467C2-BFAA-4CEC-9DB3-6E526A6882A8}" type="presOf" srcId="{AF122DA3-79CD-4C9C-B587-55F911AEFBAE}" destId="{C4FDECC7-0A3F-4B06-88B4-F5E59C104725}" srcOrd="0" destOrd="0" presId="urn:microsoft.com/office/officeart/2005/8/layout/process5#1"/>
    <dgm:cxn modelId="{84074936-6A3C-4816-9F60-4DD1A6C50D8B}" srcId="{369A6518-3D06-4B3F-98A8-1E3B542C1D52}" destId="{E1A27930-A18E-40FA-824D-21DA2E1BC4A3}" srcOrd="10" destOrd="0" parTransId="{E2CFCE9C-3CE2-4EA8-A0A3-E2241784C6FE}" sibTransId="{F109574C-C8EE-47E3-BB79-D94FA9F828C2}"/>
    <dgm:cxn modelId="{D65087D4-706C-416A-B6D1-5547747BCD41}" type="presOf" srcId="{106FD15A-BE19-4C6E-B540-94E1AE2879FB}" destId="{402067C1-3BA4-450B-A742-EFF619CC0347}" srcOrd="0" destOrd="0" presId="urn:microsoft.com/office/officeart/2005/8/layout/process5#1"/>
    <dgm:cxn modelId="{2EA0C26F-26EF-4AF7-AB27-2B1906584F50}" type="presOf" srcId="{1126C0A8-03C4-459B-9383-ED1826CDF87D}" destId="{527FBF14-3998-4F4C-81F6-C2C6D5576E1A}" srcOrd="1" destOrd="0" presId="urn:microsoft.com/office/officeart/2005/8/layout/process5#1"/>
    <dgm:cxn modelId="{3D41842B-6BFD-4A54-AB83-AB487A16FA36}" type="presOf" srcId="{2FB53AA9-30C2-4685-A967-B7A84AE1333A}" destId="{C3DCBA15-3085-4444-945A-FFFFB00A99F1}" srcOrd="1" destOrd="0" presId="urn:microsoft.com/office/officeart/2005/8/layout/process5#1"/>
    <dgm:cxn modelId="{44FC389E-9ABD-40A2-BF1B-2FB3FF586101}" srcId="{369A6518-3D06-4B3F-98A8-1E3B542C1D52}" destId="{EC015EF5-A9CD-4FD2-8EEB-B76B1D2C1D3B}" srcOrd="12" destOrd="0" parTransId="{4235B5D4-8518-41DD-8329-C07ECC47FEA9}" sibTransId="{4CE90EDB-223E-4D2F-AA20-639D8CAE6595}"/>
    <dgm:cxn modelId="{179C0FBA-3571-4B89-9A60-34FFB0A07034}" type="presOf" srcId="{B6C4C26D-0EF6-4756-B6B5-1B524842785B}" destId="{C57AF1F4-B35E-42DD-8363-B0AF7B5710E2}" srcOrd="0" destOrd="0" presId="urn:microsoft.com/office/officeart/2005/8/layout/process5#1"/>
    <dgm:cxn modelId="{1751C7D2-0B36-49D6-AFC1-509FB2EA5D3D}" type="presOf" srcId="{003067D3-52FD-433F-A865-CE1F79F010CE}" destId="{F0609CFC-3C4D-4BD5-A149-3E84604F9E3A}" srcOrd="0" destOrd="0" presId="urn:microsoft.com/office/officeart/2005/8/layout/process5#1"/>
    <dgm:cxn modelId="{2D0BBCF2-AB9B-4E7B-BBB8-FB960F08A9E0}" type="presOf" srcId="{659AE251-66C2-4DD7-86A4-CEC5D889285C}" destId="{8FB7342C-9518-4587-94BF-3CAE6D17AD93}" srcOrd="1" destOrd="0" presId="urn:microsoft.com/office/officeart/2005/8/layout/process5#1"/>
    <dgm:cxn modelId="{5D3BBFDA-D695-432D-9634-18723603BF05}" type="presOf" srcId="{5B9D7C77-0D9A-4AF5-896A-EAA90210C04E}" destId="{81AFBDA8-531E-429C-BBB6-64E3869BD94E}" srcOrd="0" destOrd="0" presId="urn:microsoft.com/office/officeart/2005/8/layout/process5#1"/>
    <dgm:cxn modelId="{A0307BA6-9D99-4E09-ABDC-B9E87F3C4F29}" type="presOf" srcId="{142B543F-A2F6-4D4D-90C2-BE5C50048478}" destId="{7090E2FE-3A01-4789-A7BF-92193B5828A4}" srcOrd="1" destOrd="0" presId="urn:microsoft.com/office/officeart/2005/8/layout/process5#1"/>
    <dgm:cxn modelId="{842E2418-BCB8-42BB-8E92-E8E3AE90AEA2}" srcId="{369A6518-3D06-4B3F-98A8-1E3B542C1D52}" destId="{5516EDB5-C17B-4E50-A7B1-DF4E160A268D}" srcOrd="6" destOrd="0" parTransId="{7DA8AC9A-4668-455B-8D0C-FC18AB15013E}" sibTransId="{AB6204F9-7BCC-4C56-B5EC-28DC02C509F4}"/>
    <dgm:cxn modelId="{5C2B4DEC-CFA7-41B5-8EDE-E5A878C505D3}" type="presParOf" srcId="{555A61D8-6020-4DB6-80F8-42B1C45A6719}" destId="{C57AF1F4-B35E-42DD-8363-B0AF7B5710E2}" srcOrd="0" destOrd="0" presId="urn:microsoft.com/office/officeart/2005/8/layout/process5#1"/>
    <dgm:cxn modelId="{D48FA420-59CC-41E9-97F2-1AFC3C242A4F}" type="presParOf" srcId="{555A61D8-6020-4DB6-80F8-42B1C45A6719}" destId="{F0609CFC-3C4D-4BD5-A149-3E84604F9E3A}" srcOrd="1" destOrd="0" presId="urn:microsoft.com/office/officeart/2005/8/layout/process5#1"/>
    <dgm:cxn modelId="{290C2952-320C-4C1A-BA3D-4CE20D49D972}" type="presParOf" srcId="{F0609CFC-3C4D-4BD5-A149-3E84604F9E3A}" destId="{93133345-DC0D-4F45-9131-3B16D0432FE6}" srcOrd="0" destOrd="0" presId="urn:microsoft.com/office/officeart/2005/8/layout/process5#1"/>
    <dgm:cxn modelId="{17379620-F172-4415-A2FA-8F0E3AB39B07}" type="presParOf" srcId="{555A61D8-6020-4DB6-80F8-42B1C45A6719}" destId="{B5D5CD39-F3B0-4BD0-BF2B-DB4D528B8418}" srcOrd="2" destOrd="0" presId="urn:microsoft.com/office/officeart/2005/8/layout/process5#1"/>
    <dgm:cxn modelId="{90AA05D6-503B-4761-BC01-57D5BDBA53FA}" type="presParOf" srcId="{555A61D8-6020-4DB6-80F8-42B1C45A6719}" destId="{24FC7F1D-585B-44A8-996D-70D7237DAAEE}" srcOrd="3" destOrd="0" presId="urn:microsoft.com/office/officeart/2005/8/layout/process5#1"/>
    <dgm:cxn modelId="{5511715F-9154-4A5D-B385-444B0265D144}" type="presParOf" srcId="{24FC7F1D-585B-44A8-996D-70D7237DAAEE}" destId="{AB73682F-442B-498E-A971-F1129E52970E}" srcOrd="0" destOrd="0" presId="urn:microsoft.com/office/officeart/2005/8/layout/process5#1"/>
    <dgm:cxn modelId="{A6EE3A86-FFA1-4739-8786-095526619CC8}" type="presParOf" srcId="{555A61D8-6020-4DB6-80F8-42B1C45A6719}" destId="{7D759747-38A3-4AE8-856B-1677DD5C7258}" srcOrd="4" destOrd="0" presId="urn:microsoft.com/office/officeart/2005/8/layout/process5#1"/>
    <dgm:cxn modelId="{B6B58B54-32E9-41C8-BDB4-E573F85EB5D0}" type="presParOf" srcId="{555A61D8-6020-4DB6-80F8-42B1C45A6719}" destId="{3B5B1DCA-3BE9-4683-977D-8F3E8639A503}" srcOrd="5" destOrd="0" presId="urn:microsoft.com/office/officeart/2005/8/layout/process5#1"/>
    <dgm:cxn modelId="{4DEF5157-CECE-457D-BEEB-2D9DEA26F1BE}" type="presParOf" srcId="{3B5B1DCA-3BE9-4683-977D-8F3E8639A503}" destId="{C5A18BC0-36FB-4606-A722-2462DBF05922}" srcOrd="0" destOrd="0" presId="urn:microsoft.com/office/officeart/2005/8/layout/process5#1"/>
    <dgm:cxn modelId="{BC46FA30-1163-4C28-AA58-78B9EC607131}" type="presParOf" srcId="{555A61D8-6020-4DB6-80F8-42B1C45A6719}" destId="{C4FDECC7-0A3F-4B06-88B4-F5E59C104725}" srcOrd="6" destOrd="0" presId="urn:microsoft.com/office/officeart/2005/8/layout/process5#1"/>
    <dgm:cxn modelId="{805BD11A-D866-42B5-8F46-1CF9E04356E7}" type="presParOf" srcId="{555A61D8-6020-4DB6-80F8-42B1C45A6719}" destId="{70771AB6-66FC-4E88-AE07-0D4F7DE7836C}" srcOrd="7" destOrd="0" presId="urn:microsoft.com/office/officeart/2005/8/layout/process5#1"/>
    <dgm:cxn modelId="{3F9102AF-F830-49BC-963F-0E94C883B587}" type="presParOf" srcId="{70771AB6-66FC-4E88-AE07-0D4F7DE7836C}" destId="{8FB7342C-9518-4587-94BF-3CAE6D17AD93}" srcOrd="0" destOrd="0" presId="urn:microsoft.com/office/officeart/2005/8/layout/process5#1"/>
    <dgm:cxn modelId="{205CEC28-7357-4546-8315-6D50D9046ECA}" type="presParOf" srcId="{555A61D8-6020-4DB6-80F8-42B1C45A6719}" destId="{402067C1-3BA4-450B-A742-EFF619CC0347}" srcOrd="8" destOrd="0" presId="urn:microsoft.com/office/officeart/2005/8/layout/process5#1"/>
    <dgm:cxn modelId="{BB970C44-8CB6-470A-B50D-7DACCCC80FEB}" type="presParOf" srcId="{555A61D8-6020-4DB6-80F8-42B1C45A6719}" destId="{4B3239B9-75D8-4A5C-8B84-E9ABB14D48F0}" srcOrd="9" destOrd="0" presId="urn:microsoft.com/office/officeart/2005/8/layout/process5#1"/>
    <dgm:cxn modelId="{C4C024BF-C54A-46B2-BAFD-14C5A96CA979}" type="presParOf" srcId="{4B3239B9-75D8-4A5C-8B84-E9ABB14D48F0}" destId="{C3DCBA15-3085-4444-945A-FFFFB00A99F1}" srcOrd="0" destOrd="0" presId="urn:microsoft.com/office/officeart/2005/8/layout/process5#1"/>
    <dgm:cxn modelId="{F93C30FB-C8A5-406B-AA59-D934BE257EBE}" type="presParOf" srcId="{555A61D8-6020-4DB6-80F8-42B1C45A6719}" destId="{81AFBDA8-531E-429C-BBB6-64E3869BD94E}" srcOrd="10" destOrd="0" presId="urn:microsoft.com/office/officeart/2005/8/layout/process5#1"/>
    <dgm:cxn modelId="{C7DD5133-DAB5-481B-9BA6-8B6C198BD766}" type="presParOf" srcId="{555A61D8-6020-4DB6-80F8-42B1C45A6719}" destId="{20CF50C7-E5E6-484C-A8B5-FBE532EE1466}" srcOrd="11" destOrd="0" presId="urn:microsoft.com/office/officeart/2005/8/layout/process5#1"/>
    <dgm:cxn modelId="{EFD8F772-F6E4-48A2-8A39-12624D1C34DB}" type="presParOf" srcId="{20CF50C7-E5E6-484C-A8B5-FBE532EE1466}" destId="{1B9CFB23-EC6D-4866-A04B-90DBF46D5023}" srcOrd="0" destOrd="0" presId="urn:microsoft.com/office/officeart/2005/8/layout/process5#1"/>
    <dgm:cxn modelId="{AEBC2DB1-5471-4179-8CB0-638EF44E31A3}" type="presParOf" srcId="{555A61D8-6020-4DB6-80F8-42B1C45A6719}" destId="{319155A2-C330-4F1D-ABBB-2EF9FF400162}" srcOrd="12" destOrd="0" presId="urn:microsoft.com/office/officeart/2005/8/layout/process5#1"/>
    <dgm:cxn modelId="{66D31BED-0409-4AB1-A2E9-3B0E27BD978F}" type="presParOf" srcId="{555A61D8-6020-4DB6-80F8-42B1C45A6719}" destId="{380DF22B-53A0-436C-A1FF-0041C1250C8A}" srcOrd="13" destOrd="0" presId="urn:microsoft.com/office/officeart/2005/8/layout/process5#1"/>
    <dgm:cxn modelId="{0C4A240C-C3EC-46E9-9F71-4312F89637C3}" type="presParOf" srcId="{380DF22B-53A0-436C-A1FF-0041C1250C8A}" destId="{3EB71B2F-8BCA-4E26-96BF-3C29CF3099B7}" srcOrd="0" destOrd="0" presId="urn:microsoft.com/office/officeart/2005/8/layout/process5#1"/>
    <dgm:cxn modelId="{1EE1BF1A-DD3C-49E6-BCDD-55F1E27EA40E}" type="presParOf" srcId="{555A61D8-6020-4DB6-80F8-42B1C45A6719}" destId="{A4E04778-5934-4826-B926-F16A71DF9AD6}" srcOrd="14" destOrd="0" presId="urn:microsoft.com/office/officeart/2005/8/layout/process5#1"/>
    <dgm:cxn modelId="{3C5A03F0-080E-4D33-81F8-7A66CDAE3144}" type="presParOf" srcId="{555A61D8-6020-4DB6-80F8-42B1C45A6719}" destId="{D36DAA6B-C491-4F13-A138-D2B8F6DD13EF}" srcOrd="15" destOrd="0" presId="urn:microsoft.com/office/officeart/2005/8/layout/process5#1"/>
    <dgm:cxn modelId="{3CAF9B95-CA83-4EAE-AA66-7D3646C9506A}" type="presParOf" srcId="{D36DAA6B-C491-4F13-A138-D2B8F6DD13EF}" destId="{527FBF14-3998-4F4C-81F6-C2C6D5576E1A}" srcOrd="0" destOrd="0" presId="urn:microsoft.com/office/officeart/2005/8/layout/process5#1"/>
    <dgm:cxn modelId="{8C187DF8-4832-49C7-A07F-671074616C86}" type="presParOf" srcId="{555A61D8-6020-4DB6-80F8-42B1C45A6719}" destId="{C810F5BE-6F0C-4125-9489-B7ECC4CFBFE8}" srcOrd="16" destOrd="0" presId="urn:microsoft.com/office/officeart/2005/8/layout/process5#1"/>
    <dgm:cxn modelId="{727065BB-5665-4CCB-8CD9-FC64E9B96525}" type="presParOf" srcId="{555A61D8-6020-4DB6-80F8-42B1C45A6719}" destId="{13AA357A-B6DA-43C2-AE65-89E95EEEBC68}" srcOrd="17" destOrd="0" presId="urn:microsoft.com/office/officeart/2005/8/layout/process5#1"/>
    <dgm:cxn modelId="{0ADCA013-6EB0-4C1F-B925-52CBE6DAD19E}" type="presParOf" srcId="{13AA357A-B6DA-43C2-AE65-89E95EEEBC68}" destId="{04EB359E-2243-4569-91FC-57E8B95FB94F}" srcOrd="0" destOrd="0" presId="urn:microsoft.com/office/officeart/2005/8/layout/process5#1"/>
    <dgm:cxn modelId="{04F3DBEB-524F-46B0-AE27-E484D1846169}" type="presParOf" srcId="{555A61D8-6020-4DB6-80F8-42B1C45A6719}" destId="{1000818B-3871-4223-B887-1488F0ACD0A0}" srcOrd="18" destOrd="0" presId="urn:microsoft.com/office/officeart/2005/8/layout/process5#1"/>
    <dgm:cxn modelId="{FEB7BCB9-BF38-44F9-96D9-CF224B30A38B}" type="presParOf" srcId="{555A61D8-6020-4DB6-80F8-42B1C45A6719}" destId="{142C3CCA-5CF0-4953-8C8D-5AC936D58955}" srcOrd="19" destOrd="0" presId="urn:microsoft.com/office/officeart/2005/8/layout/process5#1"/>
    <dgm:cxn modelId="{61FE27A3-F1CE-4882-A329-8B574C78602F}" type="presParOf" srcId="{142C3CCA-5CF0-4953-8C8D-5AC936D58955}" destId="{7090E2FE-3A01-4789-A7BF-92193B5828A4}" srcOrd="0" destOrd="0" presId="urn:microsoft.com/office/officeart/2005/8/layout/process5#1"/>
    <dgm:cxn modelId="{B7521D7E-D99E-4EA6-B21B-812CF2133B9A}" type="presParOf" srcId="{555A61D8-6020-4DB6-80F8-42B1C45A6719}" destId="{0705D0F8-80B8-4424-AF6E-30E5B835D044}" srcOrd="20" destOrd="0" presId="urn:microsoft.com/office/officeart/2005/8/layout/process5#1"/>
    <dgm:cxn modelId="{AA75114D-C58A-43F9-BAF3-F08BFAE16BAA}" type="presParOf" srcId="{555A61D8-6020-4DB6-80F8-42B1C45A6719}" destId="{716384C5-4953-4CC0-A059-44CE9481F09A}" srcOrd="21" destOrd="0" presId="urn:microsoft.com/office/officeart/2005/8/layout/process5#1"/>
    <dgm:cxn modelId="{193C52DA-32F2-46C2-9D10-84803C5BB37D}" type="presParOf" srcId="{716384C5-4953-4CC0-A059-44CE9481F09A}" destId="{15D2850B-AC5B-4850-9C46-6191714FCAD0}" srcOrd="0" destOrd="0" presId="urn:microsoft.com/office/officeart/2005/8/layout/process5#1"/>
    <dgm:cxn modelId="{5AF8CFFD-F7AA-43CF-B85D-8B42B6F0104B}" type="presParOf" srcId="{555A61D8-6020-4DB6-80F8-42B1C45A6719}" destId="{12E72500-4917-4D0E-9651-737C318B7E0B}" srcOrd="22" destOrd="0" presId="urn:microsoft.com/office/officeart/2005/8/layout/process5#1"/>
    <dgm:cxn modelId="{4AF75865-B131-4F23-A265-11CDA066DFD8}" type="presParOf" srcId="{555A61D8-6020-4DB6-80F8-42B1C45A6719}" destId="{A143EC84-26AD-4D8E-B90F-D04A1EC544BC}" srcOrd="23" destOrd="0" presId="urn:microsoft.com/office/officeart/2005/8/layout/process5#1"/>
    <dgm:cxn modelId="{4705921B-22B5-40E6-9E4E-926B79D995AC}" type="presParOf" srcId="{A143EC84-26AD-4D8E-B90F-D04A1EC544BC}" destId="{9433C0F8-47FD-4F9F-8C80-4C67870E0910}" srcOrd="0" destOrd="0" presId="urn:microsoft.com/office/officeart/2005/8/layout/process5#1"/>
    <dgm:cxn modelId="{E71FC4B1-38A6-49C5-9B4A-E1E54076C1A5}" type="presParOf" srcId="{555A61D8-6020-4DB6-80F8-42B1C45A6719}" destId="{FBC0550C-A04F-4D67-96EC-9804BD228249}" srcOrd="24" destOrd="0" presId="urn:microsoft.com/office/officeart/2005/8/layout/process5#1"/>
    <dgm:cxn modelId="{E8AA35A5-B494-41C0-A0CD-1C817EEDF7BD}" type="presParOf" srcId="{555A61D8-6020-4DB6-80F8-42B1C45A6719}" destId="{6669C762-E7F8-4E9B-B6C8-2B8110F8BB61}" srcOrd="25" destOrd="0" presId="urn:microsoft.com/office/officeart/2005/8/layout/process5#1"/>
    <dgm:cxn modelId="{DAC12A8A-2E35-47BB-BEA0-0086CF25BDA9}" type="presParOf" srcId="{6669C762-E7F8-4E9B-B6C8-2B8110F8BB61}" destId="{C93C1F0F-089B-4CF4-AAA9-52312459C351}" srcOrd="0" destOrd="0" presId="urn:microsoft.com/office/officeart/2005/8/layout/process5#1"/>
    <dgm:cxn modelId="{D37925CA-874E-4148-87DF-F0B9CD36721C}" type="presParOf" srcId="{555A61D8-6020-4DB6-80F8-42B1C45A6719}" destId="{753DB8BE-0843-4CAC-8EB0-5A536FF845B5}" srcOrd="26" destOrd="0" presId="urn:microsoft.com/office/officeart/2005/8/layout/process5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4E9C12-E0ED-490B-A0BD-D6FEED4C4E23}" type="doc">
      <dgm:prSet loTypeId="urn:microsoft.com/office/officeart/2005/8/layout/cycle4#1" loCatId="relationship" qsTypeId="urn:microsoft.com/office/officeart/2005/8/quickstyle/3d5#1" qsCatId="3D" csTypeId="urn:microsoft.com/office/officeart/2005/8/colors/accent2_2#4" csCatId="accent2" phldr="1"/>
      <dgm:spPr/>
      <dgm:t>
        <a:bodyPr/>
        <a:lstStyle/>
        <a:p>
          <a:endParaRPr lang="zh-CN" altLang="en-US"/>
        </a:p>
      </dgm:t>
    </dgm:pt>
    <dgm:pt modelId="{1F0776FC-59D4-4EB0-B019-FBFA22091B04}">
      <dgm:prSet phldrT="[文本]" custT="1"/>
      <dgm:spPr/>
      <dgm:t>
        <a:bodyPr/>
        <a:lstStyle/>
        <a:p>
          <a:r>
            <a:rPr lang="zh-CN" altLang="en-US" sz="4000" dirty="0" smtClean="0"/>
            <a:t>点</a:t>
          </a:r>
          <a:endParaRPr lang="zh-CN" altLang="en-US" sz="900" dirty="0"/>
        </a:p>
      </dgm:t>
    </dgm:pt>
    <dgm:pt modelId="{BD416DFA-F23A-4B4E-B02A-5FDBFA786DC1}" cxnId="{5AFEC9E8-181D-4EFA-8866-E8B227B41259}" type="parTrans">
      <dgm:prSet/>
      <dgm:spPr/>
      <dgm:t>
        <a:bodyPr/>
        <a:lstStyle/>
        <a:p>
          <a:endParaRPr lang="zh-CN" altLang="en-US"/>
        </a:p>
      </dgm:t>
    </dgm:pt>
    <dgm:pt modelId="{97F2BDFC-20D9-463B-A81F-12F35537FA43}" cxnId="{5AFEC9E8-181D-4EFA-8866-E8B227B41259}" type="sibTrans">
      <dgm:prSet/>
      <dgm:spPr/>
      <dgm:t>
        <a:bodyPr/>
        <a:lstStyle/>
        <a:p>
          <a:endParaRPr lang="zh-CN" altLang="en-US"/>
        </a:p>
      </dgm:t>
    </dgm:pt>
    <dgm:pt modelId="{4BB4B38D-0C3A-48BE-A919-743119416407}">
      <dgm:prSet phldrT="[文本]" custT="1"/>
      <dgm:spPr/>
      <dgm:t>
        <a:bodyPr/>
        <a:lstStyle/>
        <a:p>
          <a:r>
            <a:rPr lang="zh-CN" altLang="en-US" sz="4000" b="1" dirty="0" smtClean="0"/>
            <a:t>推</a:t>
          </a:r>
          <a:endParaRPr lang="zh-CN" altLang="en-US" sz="4000" b="1" dirty="0"/>
        </a:p>
      </dgm:t>
    </dgm:pt>
    <dgm:pt modelId="{EB02599E-7245-45A4-9A51-3A7B503F4F64}" cxnId="{B1B10612-B4B3-4442-801B-2EC3ED674C39}" type="parTrans">
      <dgm:prSet/>
      <dgm:spPr/>
      <dgm:t>
        <a:bodyPr/>
        <a:lstStyle/>
        <a:p>
          <a:endParaRPr lang="zh-CN" altLang="en-US"/>
        </a:p>
      </dgm:t>
    </dgm:pt>
    <dgm:pt modelId="{D9785798-BE61-4621-A745-CDDBD8CF9951}" cxnId="{B1B10612-B4B3-4442-801B-2EC3ED674C39}" type="sibTrans">
      <dgm:prSet/>
      <dgm:spPr/>
      <dgm:t>
        <a:bodyPr/>
        <a:lstStyle/>
        <a:p>
          <a:endParaRPr lang="zh-CN" altLang="en-US"/>
        </a:p>
      </dgm:t>
    </dgm:pt>
    <dgm:pt modelId="{57076578-2264-4F1F-A94B-07DED5A0927E}">
      <dgm:prSet phldrT="[文本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zh-CN" altLang="en-US" sz="4000" dirty="0" smtClean="0"/>
            <a:t>审</a:t>
          </a:r>
        </a:p>
        <a:p>
          <a:pPr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0" dirty="0"/>
        </a:p>
      </dgm:t>
    </dgm:pt>
    <dgm:pt modelId="{FCCE4B5E-913F-4732-BC9A-15AEB538A067}" cxnId="{6ACFC8E3-59AA-47ED-A8F2-38424132D64E}" type="parTrans">
      <dgm:prSet/>
      <dgm:spPr/>
      <dgm:t>
        <a:bodyPr/>
        <a:lstStyle/>
        <a:p>
          <a:endParaRPr lang="zh-CN" altLang="en-US"/>
        </a:p>
      </dgm:t>
    </dgm:pt>
    <dgm:pt modelId="{762DA66E-F394-46D5-B87F-B2754BB35EF7}" cxnId="{6ACFC8E3-59AA-47ED-A8F2-38424132D64E}" type="sibTrans">
      <dgm:prSet/>
      <dgm:spPr/>
      <dgm:t>
        <a:bodyPr/>
        <a:lstStyle/>
        <a:p>
          <a:endParaRPr lang="zh-CN" altLang="en-US"/>
        </a:p>
      </dgm:t>
    </dgm:pt>
    <dgm:pt modelId="{0C27D3E7-6147-45DB-B5A3-64A5E7FAE8EF}">
      <dgm:prSet phldrT="[文本]" custT="1"/>
      <dgm:spPr/>
      <dgm:t>
        <a:bodyPr/>
        <a:lstStyle/>
        <a:p>
          <a:r>
            <a:rPr lang="zh-CN" altLang="en-US" sz="3600" dirty="0" smtClean="0"/>
            <a:t>评</a:t>
          </a:r>
          <a:endParaRPr lang="zh-CN" altLang="en-US" sz="3600" dirty="0"/>
        </a:p>
      </dgm:t>
    </dgm:pt>
    <dgm:pt modelId="{D4173D1A-3BC5-4683-BB02-D482267BAC22}" cxnId="{6C4A2620-2C3C-4CE4-98ED-6F1AFB46B5DA}" type="parTrans">
      <dgm:prSet/>
      <dgm:spPr/>
      <dgm:t>
        <a:bodyPr/>
        <a:lstStyle/>
        <a:p>
          <a:endParaRPr lang="zh-CN" altLang="en-US"/>
        </a:p>
      </dgm:t>
    </dgm:pt>
    <dgm:pt modelId="{91E0807C-927B-4C31-AC2B-187FEAC47FA6}" cxnId="{6C4A2620-2C3C-4CE4-98ED-6F1AFB46B5DA}" type="sibTrans">
      <dgm:prSet/>
      <dgm:spPr/>
      <dgm:t>
        <a:bodyPr/>
        <a:lstStyle/>
        <a:p>
          <a:endParaRPr lang="zh-CN" altLang="en-US"/>
        </a:p>
      </dgm:t>
    </dgm:pt>
    <dgm:pt modelId="{6DE4ACA1-FBF2-43E4-AAE9-F40CD9136236}" type="pres">
      <dgm:prSet presAssocID="{5F4E9C12-E0ED-490B-A0BD-D6FEED4C4E2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15DFF03-FBE0-4892-A25D-D5C3C0C2249C}" type="pres">
      <dgm:prSet presAssocID="{5F4E9C12-E0ED-490B-A0BD-D6FEED4C4E23}" presName="children" presStyleCnt="0"/>
      <dgm:spPr/>
    </dgm:pt>
    <dgm:pt modelId="{061A8C48-A1FE-411D-8A8D-8B9FE506667D}" type="pres">
      <dgm:prSet presAssocID="{5F4E9C12-E0ED-490B-A0BD-D6FEED4C4E23}" presName="childPlaceholder" presStyleCnt="0"/>
      <dgm:spPr/>
    </dgm:pt>
    <dgm:pt modelId="{AF306589-F63E-46C5-A920-984CD63201F2}" type="pres">
      <dgm:prSet presAssocID="{5F4E9C12-E0ED-490B-A0BD-D6FEED4C4E23}" presName="circle" presStyleCnt="0"/>
      <dgm:spPr/>
    </dgm:pt>
    <dgm:pt modelId="{9CE6D406-FA24-44A1-9987-02EF7E05BC56}" type="pres">
      <dgm:prSet presAssocID="{5F4E9C12-E0ED-490B-A0BD-D6FEED4C4E23}" presName="quadrant1" presStyleLbl="node1" presStyleIdx="0" presStyleCnt="4" custLinFactNeighborX="-30231" custLinFactNeighborY="-131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5AA716D-FE34-4852-B156-DA91A8565E18}" type="pres">
      <dgm:prSet presAssocID="{5F4E9C12-E0ED-490B-A0BD-D6FEED4C4E23}" presName="quadrant2" presStyleLbl="node1" presStyleIdx="1" presStyleCnt="4" custLinFactNeighborX="23147" custLinFactNeighborY="-1683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AA1B72D-D816-44E9-B002-A15868BCF7CB}" type="pres">
      <dgm:prSet presAssocID="{5F4E9C12-E0ED-490B-A0BD-D6FEED4C4E23}" presName="quadrant3" presStyleLbl="node1" presStyleIdx="2" presStyleCnt="4" custLinFactNeighborX="30496" custLinFactNeighborY="1449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D3D9E29-F9BE-4016-89AC-74F8DD4A21A7}" type="pres">
      <dgm:prSet presAssocID="{5F4E9C12-E0ED-490B-A0BD-D6FEED4C4E23}" presName="quadrant4" presStyleLbl="node1" presStyleIdx="3" presStyleCnt="4" custScaleX="105765" custLinFactNeighborX="-33906" custLinFactNeighborY="18169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4F8C69-76CC-42AE-B8CA-2A654F7EA1D8}" type="pres">
      <dgm:prSet presAssocID="{5F4E9C12-E0ED-490B-A0BD-D6FEED4C4E23}" presName="quadrantPlaceholder" presStyleCnt="0"/>
      <dgm:spPr/>
    </dgm:pt>
    <dgm:pt modelId="{1A2F3B27-7CA3-43E0-B199-18B3594211FE}" type="pres">
      <dgm:prSet presAssocID="{5F4E9C12-E0ED-490B-A0BD-D6FEED4C4E23}" presName="center1" presStyleLbl="fgShp" presStyleIdx="0" presStyleCnt="2"/>
      <dgm:spPr/>
    </dgm:pt>
    <dgm:pt modelId="{569E344D-5B3C-4EAC-961B-FDCA0F6B25C6}" type="pres">
      <dgm:prSet presAssocID="{5F4E9C12-E0ED-490B-A0BD-D6FEED4C4E23}" presName="center2" presStyleLbl="fgShp" presStyleIdx="1" presStyleCnt="2"/>
      <dgm:spPr/>
    </dgm:pt>
  </dgm:ptLst>
  <dgm:cxnLst>
    <dgm:cxn modelId="{F31DA8AC-15AC-4D59-9388-DCED6F7ADDAA}" type="presOf" srcId="{1F0776FC-59D4-4EB0-B019-FBFA22091B04}" destId="{9CE6D406-FA24-44A1-9987-02EF7E05BC56}" srcOrd="0" destOrd="0" presId="urn:microsoft.com/office/officeart/2005/8/layout/cycle4#1"/>
    <dgm:cxn modelId="{B364F5B5-2FE5-46D7-B3D7-090BD5789598}" type="presOf" srcId="{5F4E9C12-E0ED-490B-A0BD-D6FEED4C4E23}" destId="{6DE4ACA1-FBF2-43E4-AAE9-F40CD9136236}" srcOrd="0" destOrd="0" presId="urn:microsoft.com/office/officeart/2005/8/layout/cycle4#1"/>
    <dgm:cxn modelId="{6C4A2620-2C3C-4CE4-98ED-6F1AFB46B5DA}" srcId="{5F4E9C12-E0ED-490B-A0BD-D6FEED4C4E23}" destId="{0C27D3E7-6147-45DB-B5A3-64A5E7FAE8EF}" srcOrd="3" destOrd="0" parTransId="{D4173D1A-3BC5-4683-BB02-D482267BAC22}" sibTransId="{91E0807C-927B-4C31-AC2B-187FEAC47FA6}"/>
    <dgm:cxn modelId="{5AFEC9E8-181D-4EFA-8866-E8B227B41259}" srcId="{5F4E9C12-E0ED-490B-A0BD-D6FEED4C4E23}" destId="{1F0776FC-59D4-4EB0-B019-FBFA22091B04}" srcOrd="0" destOrd="0" parTransId="{BD416DFA-F23A-4B4E-B02A-5FDBFA786DC1}" sibTransId="{97F2BDFC-20D9-463B-A81F-12F35537FA43}"/>
    <dgm:cxn modelId="{8F7AA23C-9C75-4CD8-AFB2-C204547353D1}" type="presOf" srcId="{4BB4B38D-0C3A-48BE-A919-743119416407}" destId="{F5AA716D-FE34-4852-B156-DA91A8565E18}" srcOrd="0" destOrd="0" presId="urn:microsoft.com/office/officeart/2005/8/layout/cycle4#1"/>
    <dgm:cxn modelId="{6ACFC8E3-59AA-47ED-A8F2-38424132D64E}" srcId="{5F4E9C12-E0ED-490B-A0BD-D6FEED4C4E23}" destId="{57076578-2264-4F1F-A94B-07DED5A0927E}" srcOrd="2" destOrd="0" parTransId="{FCCE4B5E-913F-4732-BC9A-15AEB538A067}" sibTransId="{762DA66E-F394-46D5-B87F-B2754BB35EF7}"/>
    <dgm:cxn modelId="{74B6AA8A-983B-4A63-A32F-B7E0B7163921}" type="presOf" srcId="{0C27D3E7-6147-45DB-B5A3-64A5E7FAE8EF}" destId="{1D3D9E29-F9BE-4016-89AC-74F8DD4A21A7}" srcOrd="0" destOrd="0" presId="urn:microsoft.com/office/officeart/2005/8/layout/cycle4#1"/>
    <dgm:cxn modelId="{B1B10612-B4B3-4442-801B-2EC3ED674C39}" srcId="{5F4E9C12-E0ED-490B-A0BD-D6FEED4C4E23}" destId="{4BB4B38D-0C3A-48BE-A919-743119416407}" srcOrd="1" destOrd="0" parTransId="{EB02599E-7245-45A4-9A51-3A7B503F4F64}" sibTransId="{D9785798-BE61-4621-A745-CDDBD8CF9951}"/>
    <dgm:cxn modelId="{AFE3CE50-006B-45F4-9CE9-2B52299DD5C7}" type="presOf" srcId="{57076578-2264-4F1F-A94B-07DED5A0927E}" destId="{CAA1B72D-D816-44E9-B002-A15868BCF7CB}" srcOrd="0" destOrd="0" presId="urn:microsoft.com/office/officeart/2005/8/layout/cycle4#1"/>
    <dgm:cxn modelId="{E4E6BA30-31CD-4B7C-8E2C-76F0ED245F89}" type="presParOf" srcId="{6DE4ACA1-FBF2-43E4-AAE9-F40CD9136236}" destId="{E15DFF03-FBE0-4892-A25D-D5C3C0C2249C}" srcOrd="0" destOrd="0" presId="urn:microsoft.com/office/officeart/2005/8/layout/cycle4#1"/>
    <dgm:cxn modelId="{F51DDA0E-79EC-48A4-AFCE-84D8B9E3DC88}" type="presParOf" srcId="{E15DFF03-FBE0-4892-A25D-D5C3C0C2249C}" destId="{061A8C48-A1FE-411D-8A8D-8B9FE506667D}" srcOrd="0" destOrd="0" presId="urn:microsoft.com/office/officeart/2005/8/layout/cycle4#1"/>
    <dgm:cxn modelId="{A43F1018-1852-4E70-BD8E-F7301F4BC108}" type="presParOf" srcId="{6DE4ACA1-FBF2-43E4-AAE9-F40CD9136236}" destId="{AF306589-F63E-46C5-A920-984CD63201F2}" srcOrd="1" destOrd="0" presId="urn:microsoft.com/office/officeart/2005/8/layout/cycle4#1"/>
    <dgm:cxn modelId="{D678144B-9B64-465A-AF5B-D54D6DE626C7}" type="presParOf" srcId="{AF306589-F63E-46C5-A920-984CD63201F2}" destId="{9CE6D406-FA24-44A1-9987-02EF7E05BC56}" srcOrd="0" destOrd="0" presId="urn:microsoft.com/office/officeart/2005/8/layout/cycle4#1"/>
    <dgm:cxn modelId="{7A754901-86E5-427D-B3DE-7E246FE540F8}" type="presParOf" srcId="{AF306589-F63E-46C5-A920-984CD63201F2}" destId="{F5AA716D-FE34-4852-B156-DA91A8565E18}" srcOrd="1" destOrd="0" presId="urn:microsoft.com/office/officeart/2005/8/layout/cycle4#1"/>
    <dgm:cxn modelId="{F6FA85A2-1CBB-4FE0-9BF1-748A6A4C0FE7}" type="presParOf" srcId="{AF306589-F63E-46C5-A920-984CD63201F2}" destId="{CAA1B72D-D816-44E9-B002-A15868BCF7CB}" srcOrd="2" destOrd="0" presId="urn:microsoft.com/office/officeart/2005/8/layout/cycle4#1"/>
    <dgm:cxn modelId="{49E57368-04C8-4903-B987-F531E644F97D}" type="presParOf" srcId="{AF306589-F63E-46C5-A920-984CD63201F2}" destId="{1D3D9E29-F9BE-4016-89AC-74F8DD4A21A7}" srcOrd="3" destOrd="0" presId="urn:microsoft.com/office/officeart/2005/8/layout/cycle4#1"/>
    <dgm:cxn modelId="{9FEC3BC5-5E1E-454B-89CC-CC528AE63220}" type="presParOf" srcId="{AF306589-F63E-46C5-A920-984CD63201F2}" destId="{514F8C69-76CC-42AE-B8CA-2A654F7EA1D8}" srcOrd="4" destOrd="0" presId="urn:microsoft.com/office/officeart/2005/8/layout/cycle4#1"/>
    <dgm:cxn modelId="{1AF4C75F-99B0-4117-A207-9DC691AE6F48}" type="presParOf" srcId="{6DE4ACA1-FBF2-43E4-AAE9-F40CD9136236}" destId="{1A2F3B27-7CA3-43E0-B199-18B3594211FE}" srcOrd="2" destOrd="0" presId="urn:microsoft.com/office/officeart/2005/8/layout/cycle4#1"/>
    <dgm:cxn modelId="{E87B9CD1-53C8-40F8-829A-8F818FB08237}" type="presParOf" srcId="{6DE4ACA1-FBF2-43E4-AAE9-F40CD9136236}" destId="{569E344D-5B3C-4EAC-961B-FDCA0F6B25C6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A25573-D3B1-442C-B27A-D96D1B89358C}" type="doc">
      <dgm:prSet loTypeId="urn:microsoft.com/office/officeart/2005/8/layout/radial4#1" loCatId="relationship" qsTypeId="urn:microsoft.com/office/officeart/2005/8/quickstyle/simple1#3" qsCatId="simple" csTypeId="urn:microsoft.com/office/officeart/2005/8/colors/accent3_2#1" csCatId="accent3" phldr="1"/>
      <dgm:spPr/>
      <dgm:t>
        <a:bodyPr/>
        <a:lstStyle/>
        <a:p>
          <a:endParaRPr lang="zh-CN" altLang="en-US"/>
        </a:p>
      </dgm:t>
    </dgm:pt>
    <dgm:pt modelId="{D89EAE6C-27C9-464B-89E7-31D47CF90021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C00000"/>
              </a:solidFill>
            </a:rPr>
            <a:t>优秀报告须具备“五要”</a:t>
          </a:r>
          <a:endParaRPr lang="zh-CN" altLang="en-US" b="1" dirty="0">
            <a:solidFill>
              <a:srgbClr val="C00000"/>
            </a:solidFill>
          </a:endParaRPr>
        </a:p>
      </dgm:t>
    </dgm:pt>
    <dgm:pt modelId="{0215A3C2-C4BD-4236-80DB-021D749A6751}" cxnId="{BC87387F-A271-499F-BEC0-5F2AF638806C}" type="parTrans">
      <dgm:prSet/>
      <dgm:spPr/>
      <dgm:t>
        <a:bodyPr/>
        <a:lstStyle/>
        <a:p>
          <a:endParaRPr lang="zh-CN" altLang="en-US"/>
        </a:p>
      </dgm:t>
    </dgm:pt>
    <dgm:pt modelId="{49A6EF0E-58E3-4F4E-B6AE-C6D3F96B1F64}" cxnId="{BC87387F-A271-499F-BEC0-5F2AF638806C}" type="sibTrans">
      <dgm:prSet/>
      <dgm:spPr/>
      <dgm:t>
        <a:bodyPr/>
        <a:lstStyle/>
        <a:p>
          <a:endParaRPr lang="zh-CN" altLang="en-US"/>
        </a:p>
      </dgm:t>
    </dgm:pt>
    <dgm:pt modelId="{D0E39D91-DAE0-482A-9155-D13662D37C72}">
      <dgm:prSet phldrT="[文本]"/>
      <dgm:spPr/>
      <dgm:t>
        <a:bodyPr/>
        <a:lstStyle/>
        <a:p>
          <a:r>
            <a:rPr lang="en-US" altLang="zh-CN" dirty="0" smtClean="0"/>
            <a:t>1.</a:t>
          </a:r>
          <a:r>
            <a:rPr lang="zh-CN" altLang="en-US" dirty="0" smtClean="0"/>
            <a:t>具备基本要素</a:t>
          </a:r>
          <a:endParaRPr lang="zh-CN" altLang="en-US" dirty="0"/>
        </a:p>
      </dgm:t>
    </dgm:pt>
    <dgm:pt modelId="{97F97FF5-7BE6-4F6B-809B-68582F870A41}" cxnId="{F57B2A78-643B-4460-9892-C590FCF0524E}" type="parTrans">
      <dgm:prSet/>
      <dgm:spPr/>
      <dgm:t>
        <a:bodyPr/>
        <a:lstStyle/>
        <a:p>
          <a:endParaRPr lang="zh-CN" altLang="en-US"/>
        </a:p>
      </dgm:t>
    </dgm:pt>
    <dgm:pt modelId="{74CEB212-34F0-473A-A8D6-F6364C120837}" cxnId="{F57B2A78-643B-4460-9892-C590FCF0524E}" type="sibTrans">
      <dgm:prSet/>
      <dgm:spPr/>
      <dgm:t>
        <a:bodyPr/>
        <a:lstStyle/>
        <a:p>
          <a:endParaRPr lang="zh-CN" altLang="en-US"/>
        </a:p>
      </dgm:t>
    </dgm:pt>
    <dgm:pt modelId="{12C31FC9-594E-4C73-8E7B-A507719F8880}">
      <dgm:prSet phldrT="[文本]"/>
      <dgm:spPr/>
      <dgm:t>
        <a:bodyPr/>
        <a:lstStyle/>
        <a:p>
          <a:r>
            <a:rPr lang="en-US" altLang="zh-CN" dirty="0" smtClean="0"/>
            <a:t>2.</a:t>
          </a:r>
          <a:r>
            <a:rPr lang="zh-CN" altLang="en-US" dirty="0" smtClean="0"/>
            <a:t>符合规范要求</a:t>
          </a:r>
          <a:endParaRPr lang="zh-CN" altLang="en-US" dirty="0"/>
        </a:p>
      </dgm:t>
    </dgm:pt>
    <dgm:pt modelId="{0B56B65A-2C29-4032-AFDE-AEFCA68460D1}" cxnId="{74EDE002-CF7B-4C15-823E-6E58191A157F}" type="parTrans">
      <dgm:prSet/>
      <dgm:spPr/>
      <dgm:t>
        <a:bodyPr/>
        <a:lstStyle/>
        <a:p>
          <a:endParaRPr lang="zh-CN" altLang="en-US"/>
        </a:p>
      </dgm:t>
    </dgm:pt>
    <dgm:pt modelId="{CEE4B6A9-3EBE-4DDE-9410-00D837409E8A}" cxnId="{74EDE002-CF7B-4C15-823E-6E58191A157F}" type="sibTrans">
      <dgm:prSet/>
      <dgm:spPr/>
      <dgm:t>
        <a:bodyPr/>
        <a:lstStyle/>
        <a:p>
          <a:endParaRPr lang="zh-CN" altLang="en-US"/>
        </a:p>
      </dgm:t>
    </dgm:pt>
    <dgm:pt modelId="{045C5CE3-C4C8-4C70-8FA6-C7834973BE15}">
      <dgm:prSet phldrT="[文本]"/>
      <dgm:spPr/>
      <dgm:t>
        <a:bodyPr/>
        <a:lstStyle/>
        <a:p>
          <a:r>
            <a:rPr lang="en-US" altLang="zh-CN" dirty="0" smtClean="0"/>
            <a:t>3.</a:t>
          </a:r>
          <a:r>
            <a:rPr lang="zh-CN" altLang="en-US" dirty="0" smtClean="0"/>
            <a:t>展现学习深度</a:t>
          </a:r>
          <a:endParaRPr lang="zh-CN" altLang="en-US" dirty="0"/>
        </a:p>
      </dgm:t>
    </dgm:pt>
    <dgm:pt modelId="{A5C2C7B8-7D4F-4D86-87A8-580F33768C7E}" cxnId="{2D411F18-8C3B-4BB7-AF0A-0ED8629D4F4D}" type="parTrans">
      <dgm:prSet/>
      <dgm:spPr/>
      <dgm:t>
        <a:bodyPr/>
        <a:lstStyle/>
        <a:p>
          <a:endParaRPr lang="zh-CN" altLang="en-US"/>
        </a:p>
      </dgm:t>
    </dgm:pt>
    <dgm:pt modelId="{F5FE5DB8-C795-4076-841C-DC8A1AE2431F}" cxnId="{2D411F18-8C3B-4BB7-AF0A-0ED8629D4F4D}" type="sibTrans">
      <dgm:prSet/>
      <dgm:spPr/>
      <dgm:t>
        <a:bodyPr/>
        <a:lstStyle/>
        <a:p>
          <a:endParaRPr lang="zh-CN" altLang="en-US"/>
        </a:p>
      </dgm:t>
    </dgm:pt>
    <dgm:pt modelId="{59B8CD23-D830-45CB-8B5A-0953A393A042}">
      <dgm:prSet phldrT="[文本]"/>
      <dgm:spPr/>
      <dgm:t>
        <a:bodyPr/>
        <a:lstStyle/>
        <a:p>
          <a:r>
            <a:rPr lang="en-US" altLang="zh-CN" dirty="0" smtClean="0"/>
            <a:t>4.</a:t>
          </a:r>
          <a:r>
            <a:rPr lang="zh-CN" altLang="en-US" dirty="0" smtClean="0"/>
            <a:t>体现思想亮点</a:t>
          </a:r>
          <a:endParaRPr lang="zh-CN" altLang="en-US" dirty="0"/>
        </a:p>
      </dgm:t>
    </dgm:pt>
    <dgm:pt modelId="{7D5EE5BA-2692-485D-9938-2A27A43044A9}" cxnId="{8ED7BE4D-C640-4B12-BCAF-91BD23DC46E7}" type="parTrans">
      <dgm:prSet/>
      <dgm:spPr/>
      <dgm:t>
        <a:bodyPr/>
        <a:lstStyle/>
        <a:p>
          <a:endParaRPr lang="zh-CN" altLang="en-US"/>
        </a:p>
      </dgm:t>
    </dgm:pt>
    <dgm:pt modelId="{7CEF87A0-4B49-42D5-8C49-6B1A01A675BD}" cxnId="{8ED7BE4D-C640-4B12-BCAF-91BD23DC46E7}" type="sibTrans">
      <dgm:prSet/>
      <dgm:spPr/>
      <dgm:t>
        <a:bodyPr/>
        <a:lstStyle/>
        <a:p>
          <a:endParaRPr lang="zh-CN" altLang="en-US"/>
        </a:p>
      </dgm:t>
    </dgm:pt>
    <dgm:pt modelId="{484F6A99-6350-4A9F-B3AF-799F6765A5C8}">
      <dgm:prSet phldrT="[文本]"/>
      <dgm:spPr/>
      <dgm:t>
        <a:bodyPr/>
        <a:lstStyle/>
        <a:p>
          <a:r>
            <a:rPr lang="en-US" altLang="zh-CN" dirty="0" smtClean="0"/>
            <a:t>5.</a:t>
          </a:r>
          <a:r>
            <a:rPr lang="zh-CN" altLang="en-US" dirty="0" smtClean="0"/>
            <a:t>结合工作实际</a:t>
          </a:r>
          <a:endParaRPr lang="zh-CN" altLang="en-US" dirty="0"/>
        </a:p>
      </dgm:t>
    </dgm:pt>
    <dgm:pt modelId="{05F16D03-CBA9-4153-9446-632A050AE036}" cxnId="{74F849FF-58C0-460D-ADF0-53E555144A71}" type="parTrans">
      <dgm:prSet/>
      <dgm:spPr/>
      <dgm:t>
        <a:bodyPr/>
        <a:lstStyle/>
        <a:p>
          <a:endParaRPr lang="zh-CN" altLang="en-US"/>
        </a:p>
      </dgm:t>
    </dgm:pt>
    <dgm:pt modelId="{3517AC76-9401-4F69-823B-6D1760BD26DF}" cxnId="{74F849FF-58C0-460D-ADF0-53E555144A71}" type="sibTrans">
      <dgm:prSet/>
      <dgm:spPr/>
      <dgm:t>
        <a:bodyPr/>
        <a:lstStyle/>
        <a:p>
          <a:endParaRPr lang="zh-CN" altLang="en-US"/>
        </a:p>
      </dgm:t>
    </dgm:pt>
    <dgm:pt modelId="{1C921C2C-B81B-4472-AB0F-15301E3C1BB3}" type="pres">
      <dgm:prSet presAssocID="{43A25573-D3B1-442C-B27A-D96D1B89358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9050DC7-259D-4DD4-A1D7-69ABB45B8F66}" type="pres">
      <dgm:prSet presAssocID="{D89EAE6C-27C9-464B-89E7-31D47CF90021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95574879-9742-4065-B140-3F1D07886326}" type="pres">
      <dgm:prSet presAssocID="{97F97FF5-7BE6-4F6B-809B-68582F870A41}" presName="parTrans" presStyleLbl="bgSibTrans2D1" presStyleIdx="0" presStyleCnt="5"/>
      <dgm:spPr/>
      <dgm:t>
        <a:bodyPr/>
        <a:lstStyle/>
        <a:p>
          <a:endParaRPr lang="zh-CN" altLang="en-US"/>
        </a:p>
      </dgm:t>
    </dgm:pt>
    <dgm:pt modelId="{E0A5100D-7822-46E3-B7D6-A0902221B802}" type="pres">
      <dgm:prSet presAssocID="{D0E39D91-DAE0-482A-9155-D13662D37C7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26AEE3-A49A-4E3D-AF6E-9FFE903105F1}" type="pres">
      <dgm:prSet presAssocID="{0B56B65A-2C29-4032-AFDE-AEFCA68460D1}" presName="parTrans" presStyleLbl="bgSibTrans2D1" presStyleIdx="1" presStyleCnt="5"/>
      <dgm:spPr/>
      <dgm:t>
        <a:bodyPr/>
        <a:lstStyle/>
        <a:p>
          <a:endParaRPr lang="zh-CN" altLang="en-US"/>
        </a:p>
      </dgm:t>
    </dgm:pt>
    <dgm:pt modelId="{06552438-5567-4D1B-8937-2FBC955D8405}" type="pres">
      <dgm:prSet presAssocID="{12C31FC9-594E-4C73-8E7B-A507719F888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030F0AA-C26F-4E07-894C-4B4E65A8A5E7}" type="pres">
      <dgm:prSet presAssocID="{A5C2C7B8-7D4F-4D86-87A8-580F33768C7E}" presName="parTrans" presStyleLbl="bgSibTrans2D1" presStyleIdx="2" presStyleCnt="5"/>
      <dgm:spPr/>
      <dgm:t>
        <a:bodyPr/>
        <a:lstStyle/>
        <a:p>
          <a:endParaRPr lang="zh-CN" altLang="en-US"/>
        </a:p>
      </dgm:t>
    </dgm:pt>
    <dgm:pt modelId="{591BEBB1-523D-4B53-9558-205BF99591CD}" type="pres">
      <dgm:prSet presAssocID="{045C5CE3-C4C8-4C70-8FA6-C7834973BE1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A7D296B-596F-4536-96D6-F5D64D970556}" type="pres">
      <dgm:prSet presAssocID="{7D5EE5BA-2692-485D-9938-2A27A43044A9}" presName="parTrans" presStyleLbl="bgSibTrans2D1" presStyleIdx="3" presStyleCnt="5"/>
      <dgm:spPr/>
      <dgm:t>
        <a:bodyPr/>
        <a:lstStyle/>
        <a:p>
          <a:endParaRPr lang="zh-CN" altLang="en-US"/>
        </a:p>
      </dgm:t>
    </dgm:pt>
    <dgm:pt modelId="{E417A989-9658-4C98-AF68-B57424F4B606}" type="pres">
      <dgm:prSet presAssocID="{59B8CD23-D830-45CB-8B5A-0953A393A04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09E0F1-97AB-4DE7-A27B-43DF943A1EA1}" type="pres">
      <dgm:prSet presAssocID="{05F16D03-CBA9-4153-9446-632A050AE036}" presName="parTrans" presStyleLbl="bgSibTrans2D1" presStyleIdx="4" presStyleCnt="5"/>
      <dgm:spPr/>
      <dgm:t>
        <a:bodyPr/>
        <a:lstStyle/>
        <a:p>
          <a:endParaRPr lang="zh-CN" altLang="en-US"/>
        </a:p>
      </dgm:t>
    </dgm:pt>
    <dgm:pt modelId="{D6166849-0342-4671-8123-586A58E48711}" type="pres">
      <dgm:prSet presAssocID="{484F6A99-6350-4A9F-B3AF-799F6765A5C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D3ED6BC-AB5A-4900-87C3-CDF8EAA25C9A}" type="presOf" srcId="{12C31FC9-594E-4C73-8E7B-A507719F8880}" destId="{06552438-5567-4D1B-8937-2FBC955D8405}" srcOrd="0" destOrd="0" presId="urn:microsoft.com/office/officeart/2005/8/layout/radial4#1"/>
    <dgm:cxn modelId="{11700FE3-D2CA-40B2-87A6-4079917BD1A2}" type="presOf" srcId="{43A25573-D3B1-442C-B27A-D96D1B89358C}" destId="{1C921C2C-B81B-4472-AB0F-15301E3C1BB3}" srcOrd="0" destOrd="0" presId="urn:microsoft.com/office/officeart/2005/8/layout/radial4#1"/>
    <dgm:cxn modelId="{74EDE002-CF7B-4C15-823E-6E58191A157F}" srcId="{D89EAE6C-27C9-464B-89E7-31D47CF90021}" destId="{12C31FC9-594E-4C73-8E7B-A507719F8880}" srcOrd="1" destOrd="0" parTransId="{0B56B65A-2C29-4032-AFDE-AEFCA68460D1}" sibTransId="{CEE4B6A9-3EBE-4DDE-9410-00D837409E8A}"/>
    <dgm:cxn modelId="{8ED7BE4D-C640-4B12-BCAF-91BD23DC46E7}" srcId="{D89EAE6C-27C9-464B-89E7-31D47CF90021}" destId="{59B8CD23-D830-45CB-8B5A-0953A393A042}" srcOrd="3" destOrd="0" parTransId="{7D5EE5BA-2692-485D-9938-2A27A43044A9}" sibTransId="{7CEF87A0-4B49-42D5-8C49-6B1A01A675BD}"/>
    <dgm:cxn modelId="{2127B73C-045A-4DB5-9456-1E6534C48AD5}" type="presOf" srcId="{484F6A99-6350-4A9F-B3AF-799F6765A5C8}" destId="{D6166849-0342-4671-8123-586A58E48711}" srcOrd="0" destOrd="0" presId="urn:microsoft.com/office/officeart/2005/8/layout/radial4#1"/>
    <dgm:cxn modelId="{9B83FD65-9183-4F6A-8BC1-F3E0A60D5ED0}" type="presOf" srcId="{A5C2C7B8-7D4F-4D86-87A8-580F33768C7E}" destId="{7030F0AA-C26F-4E07-894C-4B4E65A8A5E7}" srcOrd="0" destOrd="0" presId="urn:microsoft.com/office/officeart/2005/8/layout/radial4#1"/>
    <dgm:cxn modelId="{74F849FF-58C0-460D-ADF0-53E555144A71}" srcId="{D89EAE6C-27C9-464B-89E7-31D47CF90021}" destId="{484F6A99-6350-4A9F-B3AF-799F6765A5C8}" srcOrd="4" destOrd="0" parTransId="{05F16D03-CBA9-4153-9446-632A050AE036}" sibTransId="{3517AC76-9401-4F69-823B-6D1760BD26DF}"/>
    <dgm:cxn modelId="{2D411F18-8C3B-4BB7-AF0A-0ED8629D4F4D}" srcId="{D89EAE6C-27C9-464B-89E7-31D47CF90021}" destId="{045C5CE3-C4C8-4C70-8FA6-C7834973BE15}" srcOrd="2" destOrd="0" parTransId="{A5C2C7B8-7D4F-4D86-87A8-580F33768C7E}" sibTransId="{F5FE5DB8-C795-4076-841C-DC8A1AE2431F}"/>
    <dgm:cxn modelId="{F209ED7D-FEDA-4F61-8C9A-CE3B6AC214A1}" type="presOf" srcId="{05F16D03-CBA9-4153-9446-632A050AE036}" destId="{3A09E0F1-97AB-4DE7-A27B-43DF943A1EA1}" srcOrd="0" destOrd="0" presId="urn:microsoft.com/office/officeart/2005/8/layout/radial4#1"/>
    <dgm:cxn modelId="{D72BA651-3F2A-4389-83E0-4167981D5909}" type="presOf" srcId="{7D5EE5BA-2692-485D-9938-2A27A43044A9}" destId="{BA7D296B-596F-4536-96D6-F5D64D970556}" srcOrd="0" destOrd="0" presId="urn:microsoft.com/office/officeart/2005/8/layout/radial4#1"/>
    <dgm:cxn modelId="{01FFB290-5C4E-4C45-B9EC-BE1EC7AFE80D}" type="presOf" srcId="{97F97FF5-7BE6-4F6B-809B-68582F870A41}" destId="{95574879-9742-4065-B140-3F1D07886326}" srcOrd="0" destOrd="0" presId="urn:microsoft.com/office/officeart/2005/8/layout/radial4#1"/>
    <dgm:cxn modelId="{7F116CF3-93C7-4B4A-8B83-66ECD33FA52C}" type="presOf" srcId="{D0E39D91-DAE0-482A-9155-D13662D37C72}" destId="{E0A5100D-7822-46E3-B7D6-A0902221B802}" srcOrd="0" destOrd="0" presId="urn:microsoft.com/office/officeart/2005/8/layout/radial4#1"/>
    <dgm:cxn modelId="{DC16B665-46B7-4D34-8CB0-E6C1F936D838}" type="presOf" srcId="{D89EAE6C-27C9-464B-89E7-31D47CF90021}" destId="{F9050DC7-259D-4DD4-A1D7-69ABB45B8F66}" srcOrd="0" destOrd="0" presId="urn:microsoft.com/office/officeart/2005/8/layout/radial4#1"/>
    <dgm:cxn modelId="{BC87387F-A271-499F-BEC0-5F2AF638806C}" srcId="{43A25573-D3B1-442C-B27A-D96D1B89358C}" destId="{D89EAE6C-27C9-464B-89E7-31D47CF90021}" srcOrd="0" destOrd="0" parTransId="{0215A3C2-C4BD-4236-80DB-021D749A6751}" sibTransId="{49A6EF0E-58E3-4F4E-B6AE-C6D3F96B1F64}"/>
    <dgm:cxn modelId="{B729FAFD-130C-4A02-8B5A-F3E5F6419F83}" type="presOf" srcId="{045C5CE3-C4C8-4C70-8FA6-C7834973BE15}" destId="{591BEBB1-523D-4B53-9558-205BF99591CD}" srcOrd="0" destOrd="0" presId="urn:microsoft.com/office/officeart/2005/8/layout/radial4#1"/>
    <dgm:cxn modelId="{0AD9C6AA-E72B-40E7-AD2C-5BA2E601EC47}" type="presOf" srcId="{0B56B65A-2C29-4032-AFDE-AEFCA68460D1}" destId="{5526AEE3-A49A-4E3D-AF6E-9FFE903105F1}" srcOrd="0" destOrd="0" presId="urn:microsoft.com/office/officeart/2005/8/layout/radial4#1"/>
    <dgm:cxn modelId="{F57B2A78-643B-4460-9892-C590FCF0524E}" srcId="{D89EAE6C-27C9-464B-89E7-31D47CF90021}" destId="{D0E39D91-DAE0-482A-9155-D13662D37C72}" srcOrd="0" destOrd="0" parTransId="{97F97FF5-7BE6-4F6B-809B-68582F870A41}" sibTransId="{74CEB212-34F0-473A-A8D6-F6364C120837}"/>
    <dgm:cxn modelId="{710B30DB-D2B4-4A42-BDA9-5F4491CD0BA4}" type="presOf" srcId="{59B8CD23-D830-45CB-8B5A-0953A393A042}" destId="{E417A989-9658-4C98-AF68-B57424F4B606}" srcOrd="0" destOrd="0" presId="urn:microsoft.com/office/officeart/2005/8/layout/radial4#1"/>
    <dgm:cxn modelId="{A9EEE8B7-102B-4818-AAF6-A327A3DAE8B7}" type="presParOf" srcId="{1C921C2C-B81B-4472-AB0F-15301E3C1BB3}" destId="{F9050DC7-259D-4DD4-A1D7-69ABB45B8F66}" srcOrd="0" destOrd="0" presId="urn:microsoft.com/office/officeart/2005/8/layout/radial4#1"/>
    <dgm:cxn modelId="{007C4C44-007A-4261-B0E3-FA4C75D46FF2}" type="presParOf" srcId="{1C921C2C-B81B-4472-AB0F-15301E3C1BB3}" destId="{95574879-9742-4065-B140-3F1D07886326}" srcOrd="1" destOrd="0" presId="urn:microsoft.com/office/officeart/2005/8/layout/radial4#1"/>
    <dgm:cxn modelId="{4DCDEB5B-F22A-494A-AE7E-6FFFFAE9B682}" type="presParOf" srcId="{1C921C2C-B81B-4472-AB0F-15301E3C1BB3}" destId="{E0A5100D-7822-46E3-B7D6-A0902221B802}" srcOrd="2" destOrd="0" presId="urn:microsoft.com/office/officeart/2005/8/layout/radial4#1"/>
    <dgm:cxn modelId="{2D906CAA-98B0-4D41-A321-AC24B05E0B71}" type="presParOf" srcId="{1C921C2C-B81B-4472-AB0F-15301E3C1BB3}" destId="{5526AEE3-A49A-4E3D-AF6E-9FFE903105F1}" srcOrd="3" destOrd="0" presId="urn:microsoft.com/office/officeart/2005/8/layout/radial4#1"/>
    <dgm:cxn modelId="{CCB1D780-DD3E-4238-9EF9-A6183407C4BE}" type="presParOf" srcId="{1C921C2C-B81B-4472-AB0F-15301E3C1BB3}" destId="{06552438-5567-4D1B-8937-2FBC955D8405}" srcOrd="4" destOrd="0" presId="urn:microsoft.com/office/officeart/2005/8/layout/radial4#1"/>
    <dgm:cxn modelId="{C0A0E429-47EA-4F91-A2BD-4DCC35234D76}" type="presParOf" srcId="{1C921C2C-B81B-4472-AB0F-15301E3C1BB3}" destId="{7030F0AA-C26F-4E07-894C-4B4E65A8A5E7}" srcOrd="5" destOrd="0" presId="urn:microsoft.com/office/officeart/2005/8/layout/radial4#1"/>
    <dgm:cxn modelId="{718DCF4B-823B-491B-9120-04B39FD3B03D}" type="presParOf" srcId="{1C921C2C-B81B-4472-AB0F-15301E3C1BB3}" destId="{591BEBB1-523D-4B53-9558-205BF99591CD}" srcOrd="6" destOrd="0" presId="urn:microsoft.com/office/officeart/2005/8/layout/radial4#1"/>
    <dgm:cxn modelId="{39D329D4-0B2B-4BA2-B163-3A28E7BEBF0D}" type="presParOf" srcId="{1C921C2C-B81B-4472-AB0F-15301E3C1BB3}" destId="{BA7D296B-596F-4536-96D6-F5D64D970556}" srcOrd="7" destOrd="0" presId="urn:microsoft.com/office/officeart/2005/8/layout/radial4#1"/>
    <dgm:cxn modelId="{91E7A916-4E9A-47C7-8803-3E09A53B16B3}" type="presParOf" srcId="{1C921C2C-B81B-4472-AB0F-15301E3C1BB3}" destId="{E417A989-9658-4C98-AF68-B57424F4B606}" srcOrd="8" destOrd="0" presId="urn:microsoft.com/office/officeart/2005/8/layout/radial4#1"/>
    <dgm:cxn modelId="{062F2621-786E-4A12-9FAF-41E96EEC4363}" type="presParOf" srcId="{1C921C2C-B81B-4472-AB0F-15301E3C1BB3}" destId="{3A09E0F1-97AB-4DE7-A27B-43DF943A1EA1}" srcOrd="9" destOrd="0" presId="urn:microsoft.com/office/officeart/2005/8/layout/radial4#1"/>
    <dgm:cxn modelId="{748E0F06-8D93-44A9-9C0C-9D52F07A9208}" type="presParOf" srcId="{1C921C2C-B81B-4472-AB0F-15301E3C1BB3}" destId="{D6166849-0342-4671-8123-586A58E48711}" srcOrd="10" destOrd="0" presId="urn:microsoft.com/office/officeart/2005/8/layout/radial4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558A0A-CF42-47D3-A28C-6C89642C346F}" type="doc">
      <dgm:prSet loTypeId="urn:microsoft.com/office/officeart/2005/8/layout/target3" loCatId="relationship" qsTypeId="urn:microsoft.com/office/officeart/2005/8/quickstyle/3d5" qsCatId="3D" csTypeId="urn:microsoft.com/office/officeart/2005/8/colors/colorful2#1" csCatId="colorful" phldr="1"/>
      <dgm:spPr/>
    </dgm:pt>
    <dgm:pt modelId="{8DC8736E-4798-4023-A275-9CCC5F719633}">
      <dgm:prSet phldrT="[文本]" custT="1"/>
      <dgm:spPr/>
      <dgm:t>
        <a:bodyPr/>
        <a:lstStyle/>
        <a:p>
          <a:r>
            <a:rPr lang="zh-CN" altLang="en-US" sz="2400" b="1" dirty="0" smtClean="0"/>
            <a:t>一忌临时凑合</a:t>
          </a:r>
          <a:endParaRPr lang="zh-CN" altLang="en-US" sz="2400" dirty="0"/>
        </a:p>
      </dgm:t>
    </dgm:pt>
    <dgm:pt modelId="{A4147284-54DC-4E8D-89A3-C9C549D1480F}" cxnId="{AFCCD75A-0D9E-472F-B7C5-D9D6CF820604}" type="parTrans">
      <dgm:prSet/>
      <dgm:spPr/>
      <dgm:t>
        <a:bodyPr/>
        <a:lstStyle/>
        <a:p>
          <a:endParaRPr lang="zh-CN" altLang="en-US"/>
        </a:p>
      </dgm:t>
    </dgm:pt>
    <dgm:pt modelId="{A006FEEC-3CC8-455A-8618-1CCA9C5E311F}" cxnId="{AFCCD75A-0D9E-472F-B7C5-D9D6CF820604}" type="sibTrans">
      <dgm:prSet/>
      <dgm:spPr/>
      <dgm:t>
        <a:bodyPr/>
        <a:lstStyle/>
        <a:p>
          <a:endParaRPr lang="zh-CN" altLang="en-US"/>
        </a:p>
      </dgm:t>
    </dgm:pt>
    <dgm:pt modelId="{3ED03480-27E1-4328-876C-AB4760E548A4}">
      <dgm:prSet phldrT="[文本]" custT="1"/>
      <dgm:spPr/>
      <dgm:t>
        <a:bodyPr/>
        <a:lstStyle/>
        <a:p>
          <a:r>
            <a:rPr lang="zh-CN" altLang="en-US" sz="2400" b="1" dirty="0" smtClean="0"/>
            <a:t>二忌拖延断档</a:t>
          </a:r>
          <a:endParaRPr lang="zh-CN" altLang="en-US" sz="2400" dirty="0"/>
        </a:p>
      </dgm:t>
    </dgm:pt>
    <dgm:pt modelId="{205C209D-C95C-4520-83C4-2759AC636458}" cxnId="{6A8CEBF5-22CD-4F22-A052-73597CBE371D}" type="parTrans">
      <dgm:prSet/>
      <dgm:spPr/>
      <dgm:t>
        <a:bodyPr/>
        <a:lstStyle/>
        <a:p>
          <a:endParaRPr lang="zh-CN" altLang="en-US"/>
        </a:p>
      </dgm:t>
    </dgm:pt>
    <dgm:pt modelId="{537142EA-AD3E-400E-BF2C-9929334B18A6}" cxnId="{6A8CEBF5-22CD-4F22-A052-73597CBE371D}" type="sibTrans">
      <dgm:prSet/>
      <dgm:spPr/>
      <dgm:t>
        <a:bodyPr/>
        <a:lstStyle/>
        <a:p>
          <a:endParaRPr lang="zh-CN" altLang="en-US"/>
        </a:p>
      </dgm:t>
    </dgm:pt>
    <dgm:pt modelId="{F53FE97D-2520-4981-9210-D408479D9078}">
      <dgm:prSet phldrT="[文本]" custT="1"/>
      <dgm:spPr/>
      <dgm:t>
        <a:bodyPr/>
        <a:lstStyle/>
        <a:p>
          <a:r>
            <a:rPr lang="zh-CN" altLang="en-US" sz="2400" b="1" dirty="0" smtClean="0"/>
            <a:t>三忌浅尝辄止</a:t>
          </a:r>
          <a:endParaRPr lang="zh-CN" altLang="en-US" sz="2400" dirty="0"/>
        </a:p>
      </dgm:t>
    </dgm:pt>
    <dgm:pt modelId="{2265A18D-D9BE-4E22-994A-B9562B208D17}" cxnId="{BF53CA46-5370-4A05-8849-FEC82620F36A}" type="parTrans">
      <dgm:prSet/>
      <dgm:spPr/>
      <dgm:t>
        <a:bodyPr/>
        <a:lstStyle/>
        <a:p>
          <a:endParaRPr lang="zh-CN" altLang="en-US"/>
        </a:p>
      </dgm:t>
    </dgm:pt>
    <dgm:pt modelId="{F781441D-64E1-4949-B16B-708E21C8B9B1}" cxnId="{BF53CA46-5370-4A05-8849-FEC82620F36A}" type="sibTrans">
      <dgm:prSet/>
      <dgm:spPr/>
      <dgm:t>
        <a:bodyPr/>
        <a:lstStyle/>
        <a:p>
          <a:endParaRPr lang="zh-CN" altLang="en-US"/>
        </a:p>
      </dgm:t>
    </dgm:pt>
    <dgm:pt modelId="{C96A67B0-3F18-4FFA-B72F-42DDAD2AB3BC}">
      <dgm:prSet phldrT="[文本]" custT="1"/>
      <dgm:spPr/>
      <dgm:t>
        <a:bodyPr/>
        <a:lstStyle/>
        <a:p>
          <a:r>
            <a:rPr lang="zh-CN" altLang="en-US" sz="2400" b="1" dirty="0" smtClean="0"/>
            <a:t>四忌人云亦云</a:t>
          </a:r>
          <a:endParaRPr lang="zh-CN" altLang="en-US" sz="2400" dirty="0"/>
        </a:p>
      </dgm:t>
    </dgm:pt>
    <dgm:pt modelId="{4BA1BCEA-53C4-4E8D-B4AA-AA201B7C6D32}" cxnId="{20CBD190-EC5B-41FD-932F-7FA3F653556C}" type="parTrans">
      <dgm:prSet/>
      <dgm:spPr/>
      <dgm:t>
        <a:bodyPr/>
        <a:lstStyle/>
        <a:p>
          <a:endParaRPr lang="zh-CN" altLang="en-US"/>
        </a:p>
      </dgm:t>
    </dgm:pt>
    <dgm:pt modelId="{AB9EA571-CD23-48D0-B566-C0A49FC27620}" cxnId="{20CBD190-EC5B-41FD-932F-7FA3F653556C}" type="sibTrans">
      <dgm:prSet/>
      <dgm:spPr/>
      <dgm:t>
        <a:bodyPr/>
        <a:lstStyle/>
        <a:p>
          <a:endParaRPr lang="zh-CN" altLang="en-US"/>
        </a:p>
      </dgm:t>
    </dgm:pt>
    <dgm:pt modelId="{511C9410-A408-49A2-9D16-BD9B9CFB0B09}" type="pres">
      <dgm:prSet presAssocID="{34558A0A-CF42-47D3-A28C-6C89642C346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05389E2-FE89-4363-BC01-F4ACE34B2B6C}" type="pres">
      <dgm:prSet presAssocID="{8DC8736E-4798-4023-A275-9CCC5F719633}" presName="circle1" presStyleLbl="node1" presStyleIdx="0" presStyleCnt="4"/>
      <dgm:spPr/>
    </dgm:pt>
    <dgm:pt modelId="{E5A4A7CE-845A-47BA-902A-67BF58C3FA34}" type="pres">
      <dgm:prSet presAssocID="{8DC8736E-4798-4023-A275-9CCC5F719633}" presName="space" presStyleCnt="0"/>
      <dgm:spPr/>
    </dgm:pt>
    <dgm:pt modelId="{2109C6E7-E9B9-4B6D-B88C-98CC4840A8E8}" type="pres">
      <dgm:prSet presAssocID="{8DC8736E-4798-4023-A275-9CCC5F719633}" presName="rect1" presStyleLbl="alignAcc1" presStyleIdx="0" presStyleCnt="4"/>
      <dgm:spPr/>
      <dgm:t>
        <a:bodyPr/>
        <a:lstStyle/>
        <a:p>
          <a:endParaRPr lang="zh-CN" altLang="en-US"/>
        </a:p>
      </dgm:t>
    </dgm:pt>
    <dgm:pt modelId="{CB491360-3EB2-4B9D-8F91-983DC8767F0C}" type="pres">
      <dgm:prSet presAssocID="{3ED03480-27E1-4328-876C-AB4760E548A4}" presName="vertSpace2" presStyleLbl="node1" presStyleIdx="0" presStyleCnt="4"/>
      <dgm:spPr/>
    </dgm:pt>
    <dgm:pt modelId="{D000C9C7-C728-4985-896F-0A8C26ED10FD}" type="pres">
      <dgm:prSet presAssocID="{3ED03480-27E1-4328-876C-AB4760E548A4}" presName="circle2" presStyleLbl="node1" presStyleIdx="1" presStyleCnt="4"/>
      <dgm:spPr/>
    </dgm:pt>
    <dgm:pt modelId="{089632E1-BFFF-4792-80DF-4A35B2B68FAC}" type="pres">
      <dgm:prSet presAssocID="{3ED03480-27E1-4328-876C-AB4760E548A4}" presName="rect2" presStyleLbl="alignAcc1" presStyleIdx="1" presStyleCnt="4"/>
      <dgm:spPr/>
      <dgm:t>
        <a:bodyPr/>
        <a:lstStyle/>
        <a:p>
          <a:endParaRPr lang="zh-CN" altLang="en-US"/>
        </a:p>
      </dgm:t>
    </dgm:pt>
    <dgm:pt modelId="{CB875D2D-927E-4E8E-99B2-7ECD6ACE2915}" type="pres">
      <dgm:prSet presAssocID="{F53FE97D-2520-4981-9210-D408479D9078}" presName="vertSpace3" presStyleLbl="node1" presStyleIdx="1" presStyleCnt="4"/>
      <dgm:spPr/>
    </dgm:pt>
    <dgm:pt modelId="{38D35E83-495A-4D42-A95E-5808CD0BF7C8}" type="pres">
      <dgm:prSet presAssocID="{F53FE97D-2520-4981-9210-D408479D9078}" presName="circle3" presStyleLbl="node1" presStyleIdx="2" presStyleCnt="4"/>
      <dgm:spPr/>
    </dgm:pt>
    <dgm:pt modelId="{DE8282A5-5734-43EA-8594-0424D71B43CB}" type="pres">
      <dgm:prSet presAssocID="{F53FE97D-2520-4981-9210-D408479D9078}" presName="rect3" presStyleLbl="alignAcc1" presStyleIdx="2" presStyleCnt="4"/>
      <dgm:spPr/>
      <dgm:t>
        <a:bodyPr/>
        <a:lstStyle/>
        <a:p>
          <a:endParaRPr lang="zh-CN" altLang="en-US"/>
        </a:p>
      </dgm:t>
    </dgm:pt>
    <dgm:pt modelId="{D354E5E1-9C4A-4E9A-B335-D1E586F248ED}" type="pres">
      <dgm:prSet presAssocID="{C96A67B0-3F18-4FFA-B72F-42DDAD2AB3BC}" presName="vertSpace4" presStyleLbl="node1" presStyleIdx="2" presStyleCnt="4"/>
      <dgm:spPr/>
    </dgm:pt>
    <dgm:pt modelId="{00B4206D-127E-4F6D-A18E-E6B2D12E8A4D}" type="pres">
      <dgm:prSet presAssocID="{C96A67B0-3F18-4FFA-B72F-42DDAD2AB3BC}" presName="circle4" presStyleLbl="node1" presStyleIdx="3" presStyleCnt="4"/>
      <dgm:spPr/>
    </dgm:pt>
    <dgm:pt modelId="{22E862EF-EF28-438B-8DF9-2317D7148DA6}" type="pres">
      <dgm:prSet presAssocID="{C96A67B0-3F18-4FFA-B72F-42DDAD2AB3BC}" presName="rect4" presStyleLbl="alignAcc1" presStyleIdx="3" presStyleCnt="4"/>
      <dgm:spPr/>
      <dgm:t>
        <a:bodyPr/>
        <a:lstStyle/>
        <a:p>
          <a:endParaRPr lang="zh-CN" altLang="en-US"/>
        </a:p>
      </dgm:t>
    </dgm:pt>
    <dgm:pt modelId="{61E32AF4-1353-4DD7-90D4-4D0DCC2509D3}" type="pres">
      <dgm:prSet presAssocID="{8DC8736E-4798-4023-A275-9CCC5F71963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DAF3F8-F9C2-4665-A88B-0FCB437E4366}" type="pres">
      <dgm:prSet presAssocID="{3ED03480-27E1-4328-876C-AB4760E548A4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2429BE-D931-46E7-B4CB-32CE1F33A433}" type="pres">
      <dgm:prSet presAssocID="{F53FE97D-2520-4981-9210-D408479D9078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7A48A5-0F88-43F7-A5D6-E9AAE5A632C6}" type="pres">
      <dgm:prSet presAssocID="{C96A67B0-3F18-4FFA-B72F-42DDAD2AB3B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AA622B7-45A7-4B82-94CE-82E887FD965F}" type="presOf" srcId="{F53FE97D-2520-4981-9210-D408479D9078}" destId="{DE8282A5-5734-43EA-8594-0424D71B43CB}" srcOrd="0" destOrd="0" presId="urn:microsoft.com/office/officeart/2005/8/layout/target3"/>
    <dgm:cxn modelId="{7781571F-C27D-479B-96D2-FBC54C58E2B8}" type="presOf" srcId="{C96A67B0-3F18-4FFA-B72F-42DDAD2AB3BC}" destId="{22E862EF-EF28-438B-8DF9-2317D7148DA6}" srcOrd="0" destOrd="0" presId="urn:microsoft.com/office/officeart/2005/8/layout/target3"/>
    <dgm:cxn modelId="{20CBD190-EC5B-41FD-932F-7FA3F653556C}" srcId="{34558A0A-CF42-47D3-A28C-6C89642C346F}" destId="{C96A67B0-3F18-4FFA-B72F-42DDAD2AB3BC}" srcOrd="3" destOrd="0" parTransId="{4BA1BCEA-53C4-4E8D-B4AA-AA201B7C6D32}" sibTransId="{AB9EA571-CD23-48D0-B566-C0A49FC27620}"/>
    <dgm:cxn modelId="{6A8CEBF5-22CD-4F22-A052-73597CBE371D}" srcId="{34558A0A-CF42-47D3-A28C-6C89642C346F}" destId="{3ED03480-27E1-4328-876C-AB4760E548A4}" srcOrd="1" destOrd="0" parTransId="{205C209D-C95C-4520-83C4-2759AC636458}" sibTransId="{537142EA-AD3E-400E-BF2C-9929334B18A6}"/>
    <dgm:cxn modelId="{602E0AA6-C565-46B9-976A-1FB4E5F4D57A}" type="presOf" srcId="{C96A67B0-3F18-4FFA-B72F-42DDAD2AB3BC}" destId="{3A7A48A5-0F88-43F7-A5D6-E9AAE5A632C6}" srcOrd="1" destOrd="0" presId="urn:microsoft.com/office/officeart/2005/8/layout/target3"/>
    <dgm:cxn modelId="{8C03C930-E451-4504-844D-1B4EFF1603E3}" type="presOf" srcId="{8DC8736E-4798-4023-A275-9CCC5F719633}" destId="{2109C6E7-E9B9-4B6D-B88C-98CC4840A8E8}" srcOrd="0" destOrd="0" presId="urn:microsoft.com/office/officeart/2005/8/layout/target3"/>
    <dgm:cxn modelId="{BC9B8280-2340-40F4-947B-A59CACFFF88E}" type="presOf" srcId="{F53FE97D-2520-4981-9210-D408479D9078}" destId="{6C2429BE-D931-46E7-B4CB-32CE1F33A433}" srcOrd="1" destOrd="0" presId="urn:microsoft.com/office/officeart/2005/8/layout/target3"/>
    <dgm:cxn modelId="{AFCCD75A-0D9E-472F-B7C5-D9D6CF820604}" srcId="{34558A0A-CF42-47D3-A28C-6C89642C346F}" destId="{8DC8736E-4798-4023-A275-9CCC5F719633}" srcOrd="0" destOrd="0" parTransId="{A4147284-54DC-4E8D-89A3-C9C549D1480F}" sibTransId="{A006FEEC-3CC8-455A-8618-1CCA9C5E311F}"/>
    <dgm:cxn modelId="{5EE1DC3B-A12A-44F9-9F8E-2954FB91A49B}" type="presOf" srcId="{34558A0A-CF42-47D3-A28C-6C89642C346F}" destId="{511C9410-A408-49A2-9D16-BD9B9CFB0B09}" srcOrd="0" destOrd="0" presId="urn:microsoft.com/office/officeart/2005/8/layout/target3"/>
    <dgm:cxn modelId="{24B8DFB4-8E23-4E01-B7BE-67C6EF7A9969}" type="presOf" srcId="{8DC8736E-4798-4023-A275-9CCC5F719633}" destId="{61E32AF4-1353-4DD7-90D4-4D0DCC2509D3}" srcOrd="1" destOrd="0" presId="urn:microsoft.com/office/officeart/2005/8/layout/target3"/>
    <dgm:cxn modelId="{FD438AC5-B308-4BB6-BA32-702E297FCF4F}" type="presOf" srcId="{3ED03480-27E1-4328-876C-AB4760E548A4}" destId="{C3DAF3F8-F9C2-4665-A88B-0FCB437E4366}" srcOrd="1" destOrd="0" presId="urn:microsoft.com/office/officeart/2005/8/layout/target3"/>
    <dgm:cxn modelId="{E6E158BF-07E4-45B0-8D40-FDC0CD124D02}" type="presOf" srcId="{3ED03480-27E1-4328-876C-AB4760E548A4}" destId="{089632E1-BFFF-4792-80DF-4A35B2B68FAC}" srcOrd="0" destOrd="0" presId="urn:microsoft.com/office/officeart/2005/8/layout/target3"/>
    <dgm:cxn modelId="{BF53CA46-5370-4A05-8849-FEC82620F36A}" srcId="{34558A0A-CF42-47D3-A28C-6C89642C346F}" destId="{F53FE97D-2520-4981-9210-D408479D9078}" srcOrd="2" destOrd="0" parTransId="{2265A18D-D9BE-4E22-994A-B9562B208D17}" sibTransId="{F781441D-64E1-4949-B16B-708E21C8B9B1}"/>
    <dgm:cxn modelId="{95B38071-99AD-4455-AE52-89C7DA0BC0DF}" type="presParOf" srcId="{511C9410-A408-49A2-9D16-BD9B9CFB0B09}" destId="{205389E2-FE89-4363-BC01-F4ACE34B2B6C}" srcOrd="0" destOrd="0" presId="urn:microsoft.com/office/officeart/2005/8/layout/target3"/>
    <dgm:cxn modelId="{FD81D07F-D549-4BE2-B0DD-9F83C544198D}" type="presParOf" srcId="{511C9410-A408-49A2-9D16-BD9B9CFB0B09}" destId="{E5A4A7CE-845A-47BA-902A-67BF58C3FA34}" srcOrd="1" destOrd="0" presId="urn:microsoft.com/office/officeart/2005/8/layout/target3"/>
    <dgm:cxn modelId="{E1184CC3-7AB2-46AD-B976-8FEEF71B8C7E}" type="presParOf" srcId="{511C9410-A408-49A2-9D16-BD9B9CFB0B09}" destId="{2109C6E7-E9B9-4B6D-B88C-98CC4840A8E8}" srcOrd="2" destOrd="0" presId="urn:microsoft.com/office/officeart/2005/8/layout/target3"/>
    <dgm:cxn modelId="{B3198D09-0AAC-4E0B-AF15-D7030E33C72D}" type="presParOf" srcId="{511C9410-A408-49A2-9D16-BD9B9CFB0B09}" destId="{CB491360-3EB2-4B9D-8F91-983DC8767F0C}" srcOrd="3" destOrd="0" presId="urn:microsoft.com/office/officeart/2005/8/layout/target3"/>
    <dgm:cxn modelId="{135F5556-9F5C-407C-B429-7AFBC0B046A8}" type="presParOf" srcId="{511C9410-A408-49A2-9D16-BD9B9CFB0B09}" destId="{D000C9C7-C728-4985-896F-0A8C26ED10FD}" srcOrd="4" destOrd="0" presId="urn:microsoft.com/office/officeart/2005/8/layout/target3"/>
    <dgm:cxn modelId="{F488CDF7-ABB8-45BC-9587-37D4922BC8E7}" type="presParOf" srcId="{511C9410-A408-49A2-9D16-BD9B9CFB0B09}" destId="{089632E1-BFFF-4792-80DF-4A35B2B68FAC}" srcOrd="5" destOrd="0" presId="urn:microsoft.com/office/officeart/2005/8/layout/target3"/>
    <dgm:cxn modelId="{C51B9537-171F-48AF-80BD-A8E3A73A4115}" type="presParOf" srcId="{511C9410-A408-49A2-9D16-BD9B9CFB0B09}" destId="{CB875D2D-927E-4E8E-99B2-7ECD6ACE2915}" srcOrd="6" destOrd="0" presId="urn:microsoft.com/office/officeart/2005/8/layout/target3"/>
    <dgm:cxn modelId="{95F64A10-56D1-451C-B77C-DE9EC7F4ABA5}" type="presParOf" srcId="{511C9410-A408-49A2-9D16-BD9B9CFB0B09}" destId="{38D35E83-495A-4D42-A95E-5808CD0BF7C8}" srcOrd="7" destOrd="0" presId="urn:microsoft.com/office/officeart/2005/8/layout/target3"/>
    <dgm:cxn modelId="{5BDE353E-C4BB-4E0E-9E47-139CB9AA9459}" type="presParOf" srcId="{511C9410-A408-49A2-9D16-BD9B9CFB0B09}" destId="{DE8282A5-5734-43EA-8594-0424D71B43CB}" srcOrd="8" destOrd="0" presId="urn:microsoft.com/office/officeart/2005/8/layout/target3"/>
    <dgm:cxn modelId="{44F6B048-28DD-4681-BE8B-D514EE405087}" type="presParOf" srcId="{511C9410-A408-49A2-9D16-BD9B9CFB0B09}" destId="{D354E5E1-9C4A-4E9A-B335-D1E586F248ED}" srcOrd="9" destOrd="0" presId="urn:microsoft.com/office/officeart/2005/8/layout/target3"/>
    <dgm:cxn modelId="{B9F956B4-F20F-49CA-82BA-18555628A409}" type="presParOf" srcId="{511C9410-A408-49A2-9D16-BD9B9CFB0B09}" destId="{00B4206D-127E-4F6D-A18E-E6B2D12E8A4D}" srcOrd="10" destOrd="0" presId="urn:microsoft.com/office/officeart/2005/8/layout/target3"/>
    <dgm:cxn modelId="{DE365000-10FC-420F-AEF4-ED20476EBF78}" type="presParOf" srcId="{511C9410-A408-49A2-9D16-BD9B9CFB0B09}" destId="{22E862EF-EF28-438B-8DF9-2317D7148DA6}" srcOrd="11" destOrd="0" presId="urn:microsoft.com/office/officeart/2005/8/layout/target3"/>
    <dgm:cxn modelId="{6293518C-0D38-4935-B4C8-613119836583}" type="presParOf" srcId="{511C9410-A408-49A2-9D16-BD9B9CFB0B09}" destId="{61E32AF4-1353-4DD7-90D4-4D0DCC2509D3}" srcOrd="12" destOrd="0" presId="urn:microsoft.com/office/officeart/2005/8/layout/target3"/>
    <dgm:cxn modelId="{E81833D1-5BFA-4014-8F85-8F5807C9D034}" type="presParOf" srcId="{511C9410-A408-49A2-9D16-BD9B9CFB0B09}" destId="{C3DAF3F8-F9C2-4665-A88B-0FCB437E4366}" srcOrd="13" destOrd="0" presId="urn:microsoft.com/office/officeart/2005/8/layout/target3"/>
    <dgm:cxn modelId="{778EF1DF-A5A9-47F0-859E-798407F3F590}" type="presParOf" srcId="{511C9410-A408-49A2-9D16-BD9B9CFB0B09}" destId="{6C2429BE-D931-46E7-B4CB-32CE1F33A433}" srcOrd="14" destOrd="0" presId="urn:microsoft.com/office/officeart/2005/8/layout/target3"/>
    <dgm:cxn modelId="{B2C3F3B1-D351-4E6D-81F1-11B0069318D1}" type="presParOf" srcId="{511C9410-A408-49A2-9D16-BD9B9CFB0B09}" destId="{3A7A48A5-0F88-43F7-A5D6-E9AAE5A632C6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557182-9BA6-44B3-82C3-7F8AF58BC247}" type="doc">
      <dgm:prSet loTypeId="urn:microsoft.com/office/officeart/2005/8/layout/hProcess4#1" loCatId="process" qsTypeId="urn:microsoft.com/office/officeart/2005/8/quickstyle/simple1#5" qsCatId="simple" csTypeId="urn:microsoft.com/office/officeart/2005/8/colors/accent3_1#1" csCatId="accent3" phldr="1"/>
      <dgm:spPr/>
      <dgm:t>
        <a:bodyPr/>
        <a:lstStyle/>
        <a:p>
          <a:endParaRPr lang="zh-CN" altLang="en-US"/>
        </a:p>
      </dgm:t>
    </dgm:pt>
    <dgm:pt modelId="{508E41F9-1F09-48C4-861E-FF8C70E24101}">
      <dgm:prSet phldrT="[文本]"/>
      <dgm:spPr/>
      <dgm:t>
        <a:bodyPr/>
        <a:lstStyle/>
        <a:p>
          <a:r>
            <a:rPr lang="zh-CN" altLang="en-US" b="1" dirty="0" smtClean="0"/>
            <a:t>抄袭病</a:t>
          </a:r>
          <a:endParaRPr lang="zh-CN" altLang="en-US" dirty="0"/>
        </a:p>
      </dgm:t>
    </dgm:pt>
    <dgm:pt modelId="{135EB1A4-3183-4BAE-8751-A5C7DAD4CC72}" cxnId="{286DE78F-7904-47B1-AE93-9A860D375602}" type="parTrans">
      <dgm:prSet/>
      <dgm:spPr/>
      <dgm:t>
        <a:bodyPr/>
        <a:lstStyle/>
        <a:p>
          <a:endParaRPr lang="zh-CN" altLang="en-US"/>
        </a:p>
      </dgm:t>
    </dgm:pt>
    <dgm:pt modelId="{E22FF084-83FA-443F-A6C5-266070E37C6E}" cxnId="{286DE78F-7904-47B1-AE93-9A860D375602}" type="sibTrans">
      <dgm:prSet/>
      <dgm:spPr/>
      <dgm:t>
        <a:bodyPr/>
        <a:lstStyle/>
        <a:p>
          <a:endParaRPr lang="zh-CN" altLang="en-US"/>
        </a:p>
      </dgm:t>
    </dgm:pt>
    <dgm:pt modelId="{4257CB2C-EA48-49D9-ABFF-4D2F64C5FE09}">
      <dgm:prSet phldrT="[文本]"/>
      <dgm:spPr/>
      <dgm:t>
        <a:bodyPr/>
        <a:lstStyle/>
        <a:p>
          <a:r>
            <a:rPr lang="zh-CN" altLang="en-US" b="1" dirty="0" smtClean="0"/>
            <a:t>贫血病</a:t>
          </a:r>
          <a:endParaRPr lang="zh-CN" altLang="en-US" dirty="0"/>
        </a:p>
      </dgm:t>
    </dgm:pt>
    <dgm:pt modelId="{9A6D33BA-C0B3-4056-BEF7-D8A4B25D9A71}" cxnId="{888F64BD-5B44-4D7D-AD80-85603D0C5302}" type="parTrans">
      <dgm:prSet/>
      <dgm:spPr/>
      <dgm:t>
        <a:bodyPr/>
        <a:lstStyle/>
        <a:p>
          <a:endParaRPr lang="zh-CN" altLang="en-US"/>
        </a:p>
      </dgm:t>
    </dgm:pt>
    <dgm:pt modelId="{7B344BB3-175C-4E10-BCDC-357C6B1E6BD3}" cxnId="{888F64BD-5B44-4D7D-AD80-85603D0C5302}" type="sibTrans">
      <dgm:prSet/>
      <dgm:spPr/>
      <dgm:t>
        <a:bodyPr/>
        <a:lstStyle/>
        <a:p>
          <a:endParaRPr lang="zh-CN" altLang="en-US"/>
        </a:p>
      </dgm:t>
    </dgm:pt>
    <dgm:pt modelId="{2A9D1712-8261-496C-968F-4B7B1B225531}">
      <dgm:prSet phldrT="[文本]"/>
      <dgm:spPr/>
      <dgm:t>
        <a:bodyPr/>
        <a:lstStyle/>
        <a:p>
          <a:r>
            <a:rPr lang="zh-CN" altLang="en-US" b="1" dirty="0" smtClean="0"/>
            <a:t>软骨病</a:t>
          </a:r>
          <a:endParaRPr lang="zh-CN" altLang="en-US" dirty="0"/>
        </a:p>
      </dgm:t>
    </dgm:pt>
    <dgm:pt modelId="{3AA7C21E-204E-47E7-9046-F0347B68CB7E}" cxnId="{40032828-F012-472A-838F-80D459F2A3D9}" type="parTrans">
      <dgm:prSet/>
      <dgm:spPr/>
      <dgm:t>
        <a:bodyPr/>
        <a:lstStyle/>
        <a:p>
          <a:endParaRPr lang="zh-CN" altLang="en-US"/>
        </a:p>
      </dgm:t>
    </dgm:pt>
    <dgm:pt modelId="{337EAB1E-3BB6-47E5-9930-CE875AE753C7}" cxnId="{40032828-F012-472A-838F-80D459F2A3D9}" type="sibTrans">
      <dgm:prSet/>
      <dgm:spPr/>
      <dgm:t>
        <a:bodyPr/>
        <a:lstStyle/>
        <a:p>
          <a:endParaRPr lang="zh-CN" altLang="en-US"/>
        </a:p>
      </dgm:t>
    </dgm:pt>
    <dgm:pt modelId="{D15341AC-42C0-4F58-9A99-B8D7BE84917A}">
      <dgm:prSet phldrT="[文本]"/>
      <dgm:spPr/>
      <dgm:t>
        <a:bodyPr/>
        <a:lstStyle/>
        <a:p>
          <a:r>
            <a:rPr lang="zh-CN" altLang="en-US" b="1" dirty="0" smtClean="0"/>
            <a:t>差报告</a:t>
          </a:r>
          <a:endParaRPr lang="zh-CN" altLang="en-US" dirty="0"/>
        </a:p>
      </dgm:t>
    </dgm:pt>
    <dgm:pt modelId="{572E1320-A8A4-4C32-B0EA-D5BD55DAC9CB}" cxnId="{881C67E0-7688-4AA0-AA63-46F574E8ADEC}" type="parTrans">
      <dgm:prSet/>
      <dgm:spPr/>
      <dgm:t>
        <a:bodyPr/>
        <a:lstStyle/>
        <a:p>
          <a:endParaRPr lang="zh-CN" altLang="en-US"/>
        </a:p>
      </dgm:t>
    </dgm:pt>
    <dgm:pt modelId="{4018389B-5EB1-48C0-ADC2-144B0F816933}" cxnId="{881C67E0-7688-4AA0-AA63-46F574E8ADEC}" type="sibTrans">
      <dgm:prSet/>
      <dgm:spPr/>
      <dgm:t>
        <a:bodyPr/>
        <a:lstStyle/>
        <a:p>
          <a:endParaRPr lang="zh-CN" altLang="en-US"/>
        </a:p>
      </dgm:t>
    </dgm:pt>
    <dgm:pt modelId="{186B3F7B-F450-4C5C-B3B9-47BC395F2254}">
      <dgm:prSet phldrT="[文本]"/>
      <dgm:spPr/>
      <dgm:t>
        <a:bodyPr/>
        <a:lstStyle/>
        <a:p>
          <a:r>
            <a:rPr lang="zh-CN" altLang="en-US" b="1" dirty="0" smtClean="0"/>
            <a:t>浮躁病</a:t>
          </a:r>
          <a:endParaRPr lang="zh-CN" altLang="en-US" dirty="0"/>
        </a:p>
      </dgm:t>
    </dgm:pt>
    <dgm:pt modelId="{D45E80B1-76B6-47B8-8EB1-F427F319B3EB}" cxnId="{41F4B218-5651-40C1-B097-4DC7CF6D17A2}" type="parTrans">
      <dgm:prSet/>
      <dgm:spPr/>
      <dgm:t>
        <a:bodyPr/>
        <a:lstStyle/>
        <a:p>
          <a:endParaRPr lang="zh-CN" altLang="en-US"/>
        </a:p>
      </dgm:t>
    </dgm:pt>
    <dgm:pt modelId="{087563C5-F916-4FF5-A6EC-F255BEB9474E}" cxnId="{41F4B218-5651-40C1-B097-4DC7CF6D17A2}" type="sibTrans">
      <dgm:prSet/>
      <dgm:spPr/>
      <dgm:t>
        <a:bodyPr/>
        <a:lstStyle/>
        <a:p>
          <a:endParaRPr lang="zh-CN" altLang="en-US"/>
        </a:p>
      </dgm:t>
    </dgm:pt>
    <dgm:pt modelId="{72CE4F84-EDEB-4A29-A2A3-0A5F7625BC00}">
      <dgm:prSet/>
      <dgm:spPr/>
      <dgm:t>
        <a:bodyPr/>
        <a:lstStyle/>
        <a:p>
          <a:endParaRPr lang="zh-CN" altLang="en-US" b="1" dirty="0"/>
        </a:p>
      </dgm:t>
    </dgm:pt>
    <dgm:pt modelId="{DC7D0FE1-5648-4CD8-9A94-2E98CF9AB0B8}" cxnId="{F7C7C8FE-4C17-4B5F-AB27-D4AE8E7CB7E0}" type="parTrans">
      <dgm:prSet/>
      <dgm:spPr/>
      <dgm:t>
        <a:bodyPr/>
        <a:lstStyle/>
        <a:p>
          <a:endParaRPr lang="zh-CN" altLang="en-US"/>
        </a:p>
      </dgm:t>
    </dgm:pt>
    <dgm:pt modelId="{9C0C9EF5-BD46-4592-A5ED-7B86DEFFEBB6}" cxnId="{F7C7C8FE-4C17-4B5F-AB27-D4AE8E7CB7E0}" type="sibTrans">
      <dgm:prSet/>
      <dgm:spPr/>
      <dgm:t>
        <a:bodyPr/>
        <a:lstStyle/>
        <a:p>
          <a:endParaRPr lang="zh-CN" altLang="en-US"/>
        </a:p>
      </dgm:t>
    </dgm:pt>
    <dgm:pt modelId="{F3FCC35B-B27F-43A9-836B-8E436B0213E7}">
      <dgm:prSet/>
      <dgm:spPr/>
      <dgm:t>
        <a:bodyPr/>
        <a:lstStyle/>
        <a:p>
          <a:r>
            <a:rPr lang="zh-CN" altLang="en-US" b="1" dirty="0" smtClean="0"/>
            <a:t>剪刀</a:t>
          </a:r>
          <a:r>
            <a:rPr lang="en-US" altLang="zh-CN" b="1" dirty="0" smtClean="0"/>
            <a:t>+</a:t>
          </a:r>
          <a:r>
            <a:rPr lang="zh-CN" altLang="en-US" b="1" dirty="0" smtClean="0"/>
            <a:t>浆糊、复制</a:t>
          </a:r>
          <a:r>
            <a:rPr lang="en-US" altLang="zh-CN" b="1" dirty="0" smtClean="0"/>
            <a:t>+</a:t>
          </a:r>
          <a:r>
            <a:rPr lang="zh-CN" altLang="en-US" b="1" dirty="0" smtClean="0"/>
            <a:t>粘贴，既不走心、也不过脑，拿来主义，只进不出、长篇抄袭，像个“貔貅”</a:t>
          </a:r>
          <a:endParaRPr lang="zh-CN" altLang="en-US" b="1" dirty="0"/>
        </a:p>
      </dgm:t>
    </dgm:pt>
    <dgm:pt modelId="{E1CAA950-92B4-4FAF-95BC-90FBD876E987}" cxnId="{4B0F017A-F18B-4167-AEC4-7E790DEB0BDF}" type="parTrans">
      <dgm:prSet/>
      <dgm:spPr/>
      <dgm:t>
        <a:bodyPr/>
        <a:lstStyle/>
        <a:p>
          <a:endParaRPr lang="zh-CN" altLang="en-US"/>
        </a:p>
      </dgm:t>
    </dgm:pt>
    <dgm:pt modelId="{80A2E462-9CEA-4E1C-B974-B0D405622BF0}" cxnId="{4B0F017A-F18B-4167-AEC4-7E790DEB0BDF}" type="sibTrans">
      <dgm:prSet/>
      <dgm:spPr/>
      <dgm:t>
        <a:bodyPr/>
        <a:lstStyle/>
        <a:p>
          <a:endParaRPr lang="zh-CN" altLang="en-US"/>
        </a:p>
      </dgm:t>
    </dgm:pt>
    <dgm:pt modelId="{D015D6B5-C65F-4AF5-AE1F-2C2B58FA3C87}">
      <dgm:prSet custT="1"/>
      <dgm:spPr/>
      <dgm:t>
        <a:bodyPr/>
        <a:lstStyle/>
        <a:p>
          <a:r>
            <a:rPr lang="zh-CN" altLang="en-US" sz="1600" b="1" dirty="0" smtClean="0"/>
            <a:t>四种病症</a:t>
          </a:r>
          <a:endParaRPr lang="zh-CN" altLang="en-US" sz="1600" dirty="0"/>
        </a:p>
      </dgm:t>
    </dgm:pt>
    <dgm:pt modelId="{C4364964-6F6C-4D52-8CFA-435B54A8DC43}" cxnId="{5D8D97B4-A53E-49CB-8E4B-116F3D02502E}" type="parTrans">
      <dgm:prSet/>
      <dgm:spPr/>
      <dgm:t>
        <a:bodyPr/>
        <a:lstStyle/>
        <a:p>
          <a:endParaRPr lang="zh-CN" altLang="en-US"/>
        </a:p>
      </dgm:t>
    </dgm:pt>
    <dgm:pt modelId="{5458E0FE-CB6A-4FEF-A241-AF82DB09FE83}" cxnId="{5D8D97B4-A53E-49CB-8E4B-116F3D02502E}" type="sibTrans">
      <dgm:prSet/>
      <dgm:spPr/>
      <dgm:t>
        <a:bodyPr/>
        <a:lstStyle/>
        <a:p>
          <a:endParaRPr lang="zh-CN" altLang="en-US"/>
        </a:p>
      </dgm:t>
    </dgm:pt>
    <dgm:pt modelId="{EEC392CC-604B-467F-841D-09E0781D926E}">
      <dgm:prSet custT="1"/>
      <dgm:spPr/>
      <dgm:t>
        <a:bodyPr/>
        <a:lstStyle/>
        <a:p>
          <a:r>
            <a:rPr lang="zh-CN" altLang="en-US" sz="1600" b="1" dirty="0" smtClean="0"/>
            <a:t>先天不足、后天不补，肚里无货、不知所云，病病歪歪、底气不足，语言苍白，像个“瘪三”</a:t>
          </a:r>
          <a:endParaRPr lang="zh-CN" altLang="en-US" sz="1600" b="1" dirty="0"/>
        </a:p>
      </dgm:t>
    </dgm:pt>
    <dgm:pt modelId="{A8D6369D-EF56-42F6-8063-D5B34E2FB7BF}" cxnId="{BE838073-ADC9-4203-86E8-87A70774B2F5}" type="parTrans">
      <dgm:prSet/>
      <dgm:spPr/>
      <dgm:t>
        <a:bodyPr/>
        <a:lstStyle/>
        <a:p>
          <a:endParaRPr lang="zh-CN" altLang="en-US"/>
        </a:p>
      </dgm:t>
    </dgm:pt>
    <dgm:pt modelId="{76006ADA-42C6-408B-BAA8-52E1D5D29D94}" cxnId="{BE838073-ADC9-4203-86E8-87A70774B2F5}" type="sibTrans">
      <dgm:prSet/>
      <dgm:spPr/>
      <dgm:t>
        <a:bodyPr/>
        <a:lstStyle/>
        <a:p>
          <a:endParaRPr lang="zh-CN" altLang="en-US"/>
        </a:p>
      </dgm:t>
    </dgm:pt>
    <dgm:pt modelId="{CD8868B2-3D06-407B-8D11-7CBBEA8F4B40}">
      <dgm:prSet custT="1"/>
      <dgm:spPr/>
      <dgm:t>
        <a:bodyPr/>
        <a:lstStyle/>
        <a:p>
          <a:r>
            <a:rPr lang="zh-CN" altLang="en-US" sz="1600" b="1" dirty="0" smtClean="0"/>
            <a:t>态度模糊、</a:t>
          </a:r>
          <a:endParaRPr lang="zh-CN" altLang="en-US" sz="1600" b="1" dirty="0"/>
        </a:p>
      </dgm:t>
    </dgm:pt>
    <dgm:pt modelId="{4FCF1D44-23C8-4CC6-A414-7A3C42A9E8FA}" cxnId="{EC130A24-5AE6-4AFA-BD8C-91F246BD378F}" type="parTrans">
      <dgm:prSet/>
      <dgm:spPr/>
      <dgm:t>
        <a:bodyPr/>
        <a:lstStyle/>
        <a:p>
          <a:endParaRPr lang="zh-CN" altLang="en-US"/>
        </a:p>
      </dgm:t>
    </dgm:pt>
    <dgm:pt modelId="{AEC0E973-0D53-43F6-899A-40EC90BA36FE}" cxnId="{EC130A24-5AE6-4AFA-BD8C-91F246BD378F}" type="sibTrans">
      <dgm:prSet/>
      <dgm:spPr/>
      <dgm:t>
        <a:bodyPr/>
        <a:lstStyle/>
        <a:p>
          <a:endParaRPr lang="zh-CN" altLang="en-US"/>
        </a:p>
      </dgm:t>
    </dgm:pt>
    <dgm:pt modelId="{C5B8C13B-B8C7-4BFD-BDDC-DB5DF7019669}">
      <dgm:prSet custT="1"/>
      <dgm:spPr/>
      <dgm:t>
        <a:bodyPr/>
        <a:lstStyle/>
        <a:p>
          <a:r>
            <a:rPr lang="zh-CN" altLang="en-US" sz="1600" b="1" dirty="0" smtClean="0"/>
            <a:t>静不下心</a:t>
          </a:r>
          <a:endParaRPr lang="zh-CN" altLang="en-US" sz="1600" b="1" dirty="0"/>
        </a:p>
      </dgm:t>
    </dgm:pt>
    <dgm:pt modelId="{3A67FA26-BA12-4EA1-B36E-048A754C2949}" cxnId="{AF9E45F1-A99C-428D-93FA-3C2FAB1987D6}" type="parTrans">
      <dgm:prSet/>
      <dgm:spPr/>
      <dgm:t>
        <a:bodyPr/>
        <a:lstStyle/>
        <a:p>
          <a:endParaRPr lang="zh-CN" altLang="en-US"/>
        </a:p>
      </dgm:t>
    </dgm:pt>
    <dgm:pt modelId="{477F3F8C-3708-4B4B-A6F6-460AE7AC1FE0}" cxnId="{AF9E45F1-A99C-428D-93FA-3C2FAB1987D6}" type="sibTrans">
      <dgm:prSet/>
      <dgm:spPr/>
      <dgm:t>
        <a:bodyPr/>
        <a:lstStyle/>
        <a:p>
          <a:endParaRPr lang="zh-CN" altLang="en-US"/>
        </a:p>
      </dgm:t>
    </dgm:pt>
    <dgm:pt modelId="{F05C7244-5757-4B3E-8546-93EF99EDE003}">
      <dgm:prSet custT="1"/>
      <dgm:spPr/>
      <dgm:t>
        <a:bodyPr/>
        <a:lstStyle/>
        <a:p>
          <a:r>
            <a:rPr lang="zh-CN" altLang="en-US" sz="1600" b="1" dirty="0" smtClean="0"/>
            <a:t>缺乏信念“钙质”</a:t>
          </a:r>
          <a:endParaRPr lang="zh-CN" altLang="en-US" sz="1600" b="1" dirty="0"/>
        </a:p>
      </dgm:t>
    </dgm:pt>
    <dgm:pt modelId="{D0B3E004-8B94-45C2-97BA-6E60DD9EA86A}" cxnId="{2B03E5C3-240A-4431-874A-70E8C77E7679}" type="parTrans">
      <dgm:prSet/>
      <dgm:spPr/>
      <dgm:t>
        <a:bodyPr/>
        <a:lstStyle/>
        <a:p>
          <a:endParaRPr lang="zh-CN" altLang="en-US"/>
        </a:p>
      </dgm:t>
    </dgm:pt>
    <dgm:pt modelId="{CA04C066-035C-4BC6-902B-A1533CDDAF9F}" cxnId="{2B03E5C3-240A-4431-874A-70E8C77E7679}" type="sibTrans">
      <dgm:prSet/>
      <dgm:spPr/>
      <dgm:t>
        <a:bodyPr/>
        <a:lstStyle/>
        <a:p>
          <a:endParaRPr lang="zh-CN" altLang="en-US"/>
        </a:p>
      </dgm:t>
    </dgm:pt>
    <dgm:pt modelId="{7419686E-1054-4DBC-BF20-13519C3EBA25}">
      <dgm:prSet custT="1"/>
      <dgm:spPr/>
      <dgm:t>
        <a:bodyPr/>
        <a:lstStyle/>
        <a:p>
          <a:r>
            <a:rPr lang="zh-CN" altLang="en-US" sz="1600" b="1" dirty="0" smtClean="0"/>
            <a:t>学不进去</a:t>
          </a:r>
          <a:endParaRPr lang="zh-CN" altLang="en-US" sz="1600" b="1" dirty="0"/>
        </a:p>
      </dgm:t>
    </dgm:pt>
    <dgm:pt modelId="{CBE51134-E3C6-4AE7-86DA-57AD2E7B6281}" cxnId="{6EFB6390-0B40-4919-B02F-C2919E0CCB91}" type="parTrans">
      <dgm:prSet/>
      <dgm:spPr/>
      <dgm:t>
        <a:bodyPr/>
        <a:lstStyle/>
        <a:p>
          <a:endParaRPr lang="zh-CN" altLang="en-US"/>
        </a:p>
      </dgm:t>
    </dgm:pt>
    <dgm:pt modelId="{6EC99763-D56A-4108-8FCE-28D347E3119C}" cxnId="{6EFB6390-0B40-4919-B02F-C2919E0CCB91}" type="sibTrans">
      <dgm:prSet/>
      <dgm:spPr/>
      <dgm:t>
        <a:bodyPr/>
        <a:lstStyle/>
        <a:p>
          <a:endParaRPr lang="zh-CN" altLang="en-US"/>
        </a:p>
      </dgm:t>
    </dgm:pt>
    <dgm:pt modelId="{AB2D8187-A368-43F0-A6FD-7F96EC9613DD}">
      <dgm:prSet custT="1"/>
      <dgm:spPr/>
      <dgm:t>
        <a:bodyPr/>
        <a:lstStyle/>
        <a:p>
          <a:r>
            <a:rPr lang="zh-CN" altLang="en-US" sz="1600" b="1" dirty="0" smtClean="0"/>
            <a:t>安不下神</a:t>
          </a:r>
          <a:endParaRPr lang="zh-CN" altLang="en-US" sz="1600" b="1" dirty="0"/>
        </a:p>
      </dgm:t>
    </dgm:pt>
    <dgm:pt modelId="{53D4EB23-C06F-44C6-8D81-778A8635E0FF}" cxnId="{6E7DB45C-6484-496A-9DE4-F34FCEF10C7B}" type="parTrans">
      <dgm:prSet/>
      <dgm:spPr/>
      <dgm:t>
        <a:bodyPr/>
        <a:lstStyle/>
        <a:p>
          <a:endParaRPr lang="zh-CN" altLang="en-US"/>
        </a:p>
      </dgm:t>
    </dgm:pt>
    <dgm:pt modelId="{5ABA8DFC-D5E0-4894-A513-D946E8774D69}" cxnId="{6E7DB45C-6484-496A-9DE4-F34FCEF10C7B}" type="sibTrans">
      <dgm:prSet/>
      <dgm:spPr/>
      <dgm:t>
        <a:bodyPr/>
        <a:lstStyle/>
        <a:p>
          <a:endParaRPr lang="zh-CN" altLang="en-US"/>
        </a:p>
      </dgm:t>
    </dgm:pt>
    <dgm:pt modelId="{2ED12F91-C60A-4EE3-A3DE-E41CF9C5667A}">
      <dgm:prSet custT="1"/>
      <dgm:spPr/>
      <dgm:t>
        <a:bodyPr/>
        <a:lstStyle/>
        <a:p>
          <a:r>
            <a:rPr lang="zh-CN" altLang="en-US" sz="1600" b="1" dirty="0" smtClean="0"/>
            <a:t>囫囵吞枣</a:t>
          </a:r>
          <a:endParaRPr lang="zh-CN" altLang="en-US" sz="1600" b="1" dirty="0"/>
        </a:p>
      </dgm:t>
    </dgm:pt>
    <dgm:pt modelId="{410C6433-09F8-49FE-AFC4-55C1E0D13BF5}" cxnId="{FBC8DFAE-B32B-46CD-A073-1B8622B8C353}" type="parTrans">
      <dgm:prSet/>
      <dgm:spPr/>
      <dgm:t>
        <a:bodyPr/>
        <a:lstStyle/>
        <a:p>
          <a:endParaRPr lang="zh-CN" altLang="en-US"/>
        </a:p>
      </dgm:t>
    </dgm:pt>
    <dgm:pt modelId="{D4E23B75-DFB2-46FE-B133-C5C82317BB07}" cxnId="{FBC8DFAE-B32B-46CD-A073-1B8622B8C353}" type="sibTrans">
      <dgm:prSet/>
      <dgm:spPr/>
      <dgm:t>
        <a:bodyPr/>
        <a:lstStyle/>
        <a:p>
          <a:endParaRPr lang="zh-CN" altLang="en-US"/>
        </a:p>
      </dgm:t>
    </dgm:pt>
    <dgm:pt modelId="{213DCB1F-1284-4A1A-B711-EAC25A882955}">
      <dgm:prSet custT="1"/>
      <dgm:spPr/>
      <dgm:t>
        <a:bodyPr/>
        <a:lstStyle/>
        <a:p>
          <a:r>
            <a:rPr lang="zh-CN" altLang="en-US" sz="1600" b="1" dirty="0" smtClean="0"/>
            <a:t>不求甚解</a:t>
          </a:r>
          <a:endParaRPr lang="zh-CN" altLang="en-US" sz="1600" b="1" dirty="0"/>
        </a:p>
      </dgm:t>
    </dgm:pt>
    <dgm:pt modelId="{5E73DF37-310E-4B0F-83AB-056D5FEC9BA3}" cxnId="{5932FCFE-2EC9-4CB1-A338-4F6ABB5787FD}" type="parTrans">
      <dgm:prSet/>
      <dgm:spPr/>
      <dgm:t>
        <a:bodyPr/>
        <a:lstStyle/>
        <a:p>
          <a:endParaRPr lang="zh-CN" altLang="en-US"/>
        </a:p>
      </dgm:t>
    </dgm:pt>
    <dgm:pt modelId="{D1834B4F-088A-45A3-98FC-B199222F3B6E}" cxnId="{5932FCFE-2EC9-4CB1-A338-4F6ABB5787FD}" type="sibTrans">
      <dgm:prSet/>
      <dgm:spPr/>
      <dgm:t>
        <a:bodyPr/>
        <a:lstStyle/>
        <a:p>
          <a:endParaRPr lang="zh-CN" altLang="en-US"/>
        </a:p>
      </dgm:t>
    </dgm:pt>
    <dgm:pt modelId="{BB107346-E0E4-4171-9B72-BEE10ED8A3FC}">
      <dgm:prSet custT="1"/>
      <dgm:spPr/>
      <dgm:t>
        <a:bodyPr/>
        <a:lstStyle/>
        <a:p>
          <a:r>
            <a:rPr lang="zh-CN" altLang="en-US" sz="1600" b="1" dirty="0" smtClean="0"/>
            <a:t>空洞无物</a:t>
          </a:r>
          <a:endParaRPr lang="zh-CN" altLang="en-US" sz="1600" b="1" dirty="0"/>
        </a:p>
      </dgm:t>
    </dgm:pt>
    <dgm:pt modelId="{555862DD-A9E7-4AB7-8EC4-42A8B102840C}" cxnId="{3618FFA5-8116-4AD9-83E5-D76A40CBEF6A}" type="parTrans">
      <dgm:prSet/>
      <dgm:spPr/>
      <dgm:t>
        <a:bodyPr/>
        <a:lstStyle/>
        <a:p>
          <a:endParaRPr lang="zh-CN" altLang="en-US"/>
        </a:p>
      </dgm:t>
    </dgm:pt>
    <dgm:pt modelId="{FC9368A3-CA52-4C97-A0EC-62EB870E4BB7}" cxnId="{3618FFA5-8116-4AD9-83E5-D76A40CBEF6A}" type="sibTrans">
      <dgm:prSet/>
      <dgm:spPr/>
      <dgm:t>
        <a:bodyPr/>
        <a:lstStyle/>
        <a:p>
          <a:endParaRPr lang="zh-CN" altLang="en-US"/>
        </a:p>
      </dgm:t>
    </dgm:pt>
    <dgm:pt modelId="{8F283F5A-B476-440C-8074-8088E7F65546}">
      <dgm:prSet custT="1"/>
      <dgm:spPr/>
      <dgm:t>
        <a:bodyPr/>
        <a:lstStyle/>
        <a:p>
          <a:r>
            <a:rPr lang="zh-CN" altLang="en-US" sz="1600" b="1" dirty="0" smtClean="0"/>
            <a:t>像个“浮瓢”</a:t>
          </a:r>
          <a:endParaRPr lang="zh-CN" altLang="en-US" sz="1600" b="1" dirty="0"/>
        </a:p>
      </dgm:t>
    </dgm:pt>
    <dgm:pt modelId="{3286E93D-1DD7-4D7F-A83F-C28008BA6A9E}" cxnId="{A4F09369-AAA7-4963-9846-D122AEA376EB}" type="parTrans">
      <dgm:prSet/>
      <dgm:spPr/>
      <dgm:t>
        <a:bodyPr/>
        <a:lstStyle/>
        <a:p>
          <a:endParaRPr lang="zh-CN" altLang="en-US"/>
        </a:p>
      </dgm:t>
    </dgm:pt>
    <dgm:pt modelId="{2D244E02-0D0B-48A9-BB10-6DF0B768B227}" cxnId="{A4F09369-AAA7-4963-9846-D122AEA376EB}" type="sibTrans">
      <dgm:prSet/>
      <dgm:spPr/>
      <dgm:t>
        <a:bodyPr/>
        <a:lstStyle/>
        <a:p>
          <a:endParaRPr lang="zh-CN" altLang="en-US"/>
        </a:p>
      </dgm:t>
    </dgm:pt>
    <dgm:pt modelId="{C6DA08E4-472B-428D-B28A-A995B4B3D5F0}">
      <dgm:prSet custT="1"/>
      <dgm:spPr/>
      <dgm:t>
        <a:bodyPr/>
        <a:lstStyle/>
        <a:p>
          <a:r>
            <a:rPr lang="zh-CN" altLang="en-US" sz="1600" b="1" dirty="0" smtClean="0"/>
            <a:t>表述暧昧</a:t>
          </a:r>
          <a:endParaRPr lang="zh-CN" altLang="en-US" sz="1600" b="1" dirty="0"/>
        </a:p>
      </dgm:t>
    </dgm:pt>
    <dgm:pt modelId="{687984F7-3CD1-4A7E-A8B6-81D90E998255}" cxnId="{18391F9D-9336-4179-AE23-3F047A90C665}" type="parTrans">
      <dgm:prSet/>
      <dgm:spPr/>
      <dgm:t>
        <a:bodyPr/>
        <a:lstStyle/>
        <a:p>
          <a:endParaRPr lang="zh-CN" altLang="en-US"/>
        </a:p>
      </dgm:t>
    </dgm:pt>
    <dgm:pt modelId="{E19A2B3E-FD92-4C8F-AC8D-F0B103149420}" cxnId="{18391F9D-9336-4179-AE23-3F047A90C665}" type="sibTrans">
      <dgm:prSet/>
      <dgm:spPr/>
      <dgm:t>
        <a:bodyPr/>
        <a:lstStyle/>
        <a:p>
          <a:endParaRPr lang="zh-CN" altLang="en-US"/>
        </a:p>
      </dgm:t>
    </dgm:pt>
    <dgm:pt modelId="{AB08899B-D536-44F5-B43E-57B49DEBB0D1}">
      <dgm:prSet custT="1"/>
      <dgm:spPr/>
      <dgm:t>
        <a:bodyPr/>
        <a:lstStyle/>
        <a:p>
          <a:r>
            <a:rPr lang="zh-CN" altLang="en-US" sz="1600" b="1" dirty="0" smtClean="0"/>
            <a:t>鲜见思想锋芒</a:t>
          </a:r>
          <a:endParaRPr lang="zh-CN" altLang="en-US" sz="1600" b="1" dirty="0"/>
        </a:p>
      </dgm:t>
    </dgm:pt>
    <dgm:pt modelId="{0785E3B6-BEA5-444B-BE63-2C2CB10B0187}" cxnId="{05BD680E-0DF2-48A4-8D72-EDE167016861}" type="parTrans">
      <dgm:prSet/>
      <dgm:spPr/>
      <dgm:t>
        <a:bodyPr/>
        <a:lstStyle/>
        <a:p>
          <a:endParaRPr lang="zh-CN" altLang="en-US"/>
        </a:p>
      </dgm:t>
    </dgm:pt>
    <dgm:pt modelId="{EC8FFB9E-DA14-41D5-AA2E-E784B15FCFBA}" cxnId="{05BD680E-0DF2-48A4-8D72-EDE167016861}" type="sibTrans">
      <dgm:prSet/>
      <dgm:spPr/>
      <dgm:t>
        <a:bodyPr/>
        <a:lstStyle/>
        <a:p>
          <a:endParaRPr lang="zh-CN" altLang="en-US"/>
        </a:p>
      </dgm:t>
    </dgm:pt>
    <dgm:pt modelId="{D2AFF7A2-1CCC-4931-AA06-E0A87E0A11D7}">
      <dgm:prSet custT="1"/>
      <dgm:spPr/>
      <dgm:t>
        <a:bodyPr/>
        <a:lstStyle/>
        <a:p>
          <a:r>
            <a:rPr lang="zh-CN" altLang="en-US" sz="1600" b="1" dirty="0" smtClean="0"/>
            <a:t>软绵绵懒洋洋</a:t>
          </a:r>
          <a:endParaRPr lang="zh-CN" altLang="en-US" sz="1600" b="1" dirty="0"/>
        </a:p>
      </dgm:t>
    </dgm:pt>
    <dgm:pt modelId="{DBF28418-7736-4197-810B-D940DB417E74}" cxnId="{06C0618E-391B-4862-BA7E-B884F1EBB09B}" type="parTrans">
      <dgm:prSet/>
      <dgm:spPr/>
      <dgm:t>
        <a:bodyPr/>
        <a:lstStyle/>
        <a:p>
          <a:endParaRPr lang="zh-CN" altLang="en-US"/>
        </a:p>
      </dgm:t>
    </dgm:pt>
    <dgm:pt modelId="{57B81439-1A07-44C5-9193-4D1C3599E0CD}" cxnId="{06C0618E-391B-4862-BA7E-B884F1EBB09B}" type="sibTrans">
      <dgm:prSet/>
      <dgm:spPr/>
      <dgm:t>
        <a:bodyPr/>
        <a:lstStyle/>
        <a:p>
          <a:endParaRPr lang="zh-CN" altLang="en-US"/>
        </a:p>
      </dgm:t>
    </dgm:pt>
    <dgm:pt modelId="{58043E7D-FA05-42F5-9222-6D4296B4AF92}">
      <dgm:prSet custT="1"/>
      <dgm:spPr/>
      <dgm:t>
        <a:bodyPr/>
        <a:lstStyle/>
        <a:p>
          <a:r>
            <a:rPr lang="zh-CN" altLang="en-US" sz="1600" b="1" dirty="0" smtClean="0"/>
            <a:t>像个“软蛋”</a:t>
          </a:r>
          <a:endParaRPr lang="zh-CN" altLang="en-US" sz="1600" b="1" dirty="0"/>
        </a:p>
      </dgm:t>
    </dgm:pt>
    <dgm:pt modelId="{CEF7C90C-34C2-4CA9-B46A-D16E02DA48F8}" cxnId="{C06DDA46-69FF-4890-854B-387E5E849BEE}" type="parTrans">
      <dgm:prSet/>
      <dgm:spPr/>
      <dgm:t>
        <a:bodyPr/>
        <a:lstStyle/>
        <a:p>
          <a:endParaRPr lang="zh-CN" altLang="en-US"/>
        </a:p>
      </dgm:t>
    </dgm:pt>
    <dgm:pt modelId="{BB64F035-FA7F-4EF3-A645-A02FDEBD766C}" cxnId="{C06DDA46-69FF-4890-854B-387E5E849BEE}" type="sibTrans">
      <dgm:prSet/>
      <dgm:spPr/>
      <dgm:t>
        <a:bodyPr/>
        <a:lstStyle/>
        <a:p>
          <a:endParaRPr lang="zh-CN" altLang="en-US"/>
        </a:p>
      </dgm:t>
    </dgm:pt>
    <dgm:pt modelId="{19E95E6E-0573-4749-9364-C9DA5DDB60F5}" type="pres">
      <dgm:prSet presAssocID="{98557182-9BA6-44B3-82C3-7F8AF58BC2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0B64DB9-CEDD-4856-9AE7-721A971A06CC}" type="pres">
      <dgm:prSet presAssocID="{98557182-9BA6-44B3-82C3-7F8AF58BC247}" presName="tSp" presStyleCnt="0"/>
      <dgm:spPr/>
    </dgm:pt>
    <dgm:pt modelId="{8125E564-83DD-453B-9700-38274B9AD37E}" type="pres">
      <dgm:prSet presAssocID="{98557182-9BA6-44B3-82C3-7F8AF58BC247}" presName="bSp" presStyleCnt="0"/>
      <dgm:spPr/>
    </dgm:pt>
    <dgm:pt modelId="{CC6B80F9-744C-46EF-B1AF-4F7A65ABE5FD}" type="pres">
      <dgm:prSet presAssocID="{98557182-9BA6-44B3-82C3-7F8AF58BC247}" presName="process" presStyleCnt="0"/>
      <dgm:spPr/>
    </dgm:pt>
    <dgm:pt modelId="{273B0BDC-7DF9-491F-85E4-6D22AFED2D96}" type="pres">
      <dgm:prSet presAssocID="{508E41F9-1F09-48C4-861E-FF8C70E24101}" presName="composite1" presStyleCnt="0"/>
      <dgm:spPr/>
    </dgm:pt>
    <dgm:pt modelId="{95E10072-35A5-4FAA-862F-932CDD3B777F}" type="pres">
      <dgm:prSet presAssocID="{508E41F9-1F09-48C4-861E-FF8C70E24101}" presName="dummyNode1" presStyleLbl="node1" presStyleIdx="0" presStyleCnt="5"/>
      <dgm:spPr/>
    </dgm:pt>
    <dgm:pt modelId="{752F5E83-573A-4B21-8359-54E6F10B11E6}" type="pres">
      <dgm:prSet presAssocID="{508E41F9-1F09-48C4-861E-FF8C70E24101}" presName="childNode1" presStyleLbl="bgAcc1" presStyleIdx="0" presStyleCnt="5" custScaleY="2929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753795D-8FBD-4D2C-9D0B-F1DD8EE26C5E}" type="pres">
      <dgm:prSet presAssocID="{508E41F9-1F09-48C4-861E-FF8C70E24101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E80C38C-C1F4-4A08-9285-20834C000433}" type="pres">
      <dgm:prSet presAssocID="{508E41F9-1F09-48C4-861E-FF8C70E24101}" presName="parentNode1" presStyleLbl="node1" presStyleIdx="0" presStyleCnt="5" custLinFactY="26121" custLinFactNeighborX="-1815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ED8764-6FFA-4155-948A-7DB66141221B}" type="pres">
      <dgm:prSet presAssocID="{508E41F9-1F09-48C4-861E-FF8C70E24101}" presName="connSite1" presStyleCnt="0"/>
      <dgm:spPr/>
    </dgm:pt>
    <dgm:pt modelId="{2769786F-ABA4-4E0C-BF3A-FBAD748B3D5D}" type="pres">
      <dgm:prSet presAssocID="{E22FF084-83FA-443F-A6C5-266070E37C6E}" presName="Name9" presStyleLbl="sibTrans2D1" presStyleIdx="0" presStyleCnt="4"/>
      <dgm:spPr/>
      <dgm:t>
        <a:bodyPr/>
        <a:lstStyle/>
        <a:p>
          <a:endParaRPr lang="zh-CN" altLang="en-US"/>
        </a:p>
      </dgm:t>
    </dgm:pt>
    <dgm:pt modelId="{2204C70F-80DC-43BD-AC4E-913BA97A299C}" type="pres">
      <dgm:prSet presAssocID="{4257CB2C-EA48-49D9-ABFF-4D2F64C5FE09}" presName="composite2" presStyleCnt="0"/>
      <dgm:spPr/>
    </dgm:pt>
    <dgm:pt modelId="{8E5DA673-D947-41E5-90E3-0A79DEF05487}" type="pres">
      <dgm:prSet presAssocID="{4257CB2C-EA48-49D9-ABFF-4D2F64C5FE09}" presName="dummyNode2" presStyleLbl="node1" presStyleIdx="0" presStyleCnt="5"/>
      <dgm:spPr/>
    </dgm:pt>
    <dgm:pt modelId="{A8146321-04EA-4402-81E6-D39299B06E3F}" type="pres">
      <dgm:prSet presAssocID="{4257CB2C-EA48-49D9-ABFF-4D2F64C5FE09}" presName="childNode2" presStyleLbl="bgAcc1" presStyleIdx="1" presStyleCnt="5" custScaleY="28305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C31CA9-084F-41A5-94E2-FEEAA2B4C754}" type="pres">
      <dgm:prSet presAssocID="{4257CB2C-EA48-49D9-ABFF-4D2F64C5FE09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2AD5005-53EF-4E50-94FB-FA59E9866019}" type="pres">
      <dgm:prSet presAssocID="{4257CB2C-EA48-49D9-ABFF-4D2F64C5FE09}" presName="parentNode2" presStyleLbl="node1" presStyleIdx="1" presStyleCnt="5" custLinFactY="-59783" custLinFactNeighborX="-1462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DD05793-857B-4C6F-85D0-A78A37555E79}" type="pres">
      <dgm:prSet presAssocID="{4257CB2C-EA48-49D9-ABFF-4D2F64C5FE09}" presName="connSite2" presStyleCnt="0"/>
      <dgm:spPr/>
    </dgm:pt>
    <dgm:pt modelId="{7B893C67-B578-4586-AE55-82521A590FDA}" type="pres">
      <dgm:prSet presAssocID="{7B344BB3-175C-4E10-BCDC-357C6B1E6BD3}" presName="Name18" presStyleLbl="sibTrans2D1" presStyleIdx="1" presStyleCnt="4"/>
      <dgm:spPr/>
      <dgm:t>
        <a:bodyPr/>
        <a:lstStyle/>
        <a:p>
          <a:endParaRPr lang="zh-CN" altLang="en-US"/>
        </a:p>
      </dgm:t>
    </dgm:pt>
    <dgm:pt modelId="{A27F8294-4210-499B-8723-AFEB87186329}" type="pres">
      <dgm:prSet presAssocID="{2A9D1712-8261-496C-968F-4B7B1B225531}" presName="composite1" presStyleCnt="0"/>
      <dgm:spPr/>
    </dgm:pt>
    <dgm:pt modelId="{04BF6B21-741C-4033-B39B-D3465152CA7A}" type="pres">
      <dgm:prSet presAssocID="{2A9D1712-8261-496C-968F-4B7B1B225531}" presName="dummyNode1" presStyleLbl="node1" presStyleIdx="1" presStyleCnt="5"/>
      <dgm:spPr/>
    </dgm:pt>
    <dgm:pt modelId="{52349214-DD1B-4DCE-A1CE-686ABED6261A}" type="pres">
      <dgm:prSet presAssocID="{2A9D1712-8261-496C-968F-4B7B1B225531}" presName="childNode1" presStyleLbl="bgAcc1" presStyleIdx="2" presStyleCnt="5" custScaleX="110801" custScaleY="2929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8BC9E58-3B42-4886-9395-95B65294161D}" type="pres">
      <dgm:prSet presAssocID="{2A9D1712-8261-496C-968F-4B7B1B225531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2E15754-BFE5-424E-8CB3-4522B83898D9}" type="pres">
      <dgm:prSet presAssocID="{2A9D1712-8261-496C-968F-4B7B1B225531}" presName="parentNode1" presStyleLbl="node1" presStyleIdx="2" presStyleCnt="5" custLinFactY="41392" custLinFactNeighborX="-17157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6953C84-A9F6-4530-BD96-2A7FA42BEDE1}" type="pres">
      <dgm:prSet presAssocID="{2A9D1712-8261-496C-968F-4B7B1B225531}" presName="connSite1" presStyleCnt="0"/>
      <dgm:spPr/>
    </dgm:pt>
    <dgm:pt modelId="{2B9613AA-469D-4A78-9032-8EC0CBCF9EE6}" type="pres">
      <dgm:prSet presAssocID="{337EAB1E-3BB6-47E5-9930-CE875AE753C7}" presName="Name9" presStyleLbl="sibTrans2D1" presStyleIdx="2" presStyleCnt="4"/>
      <dgm:spPr/>
      <dgm:t>
        <a:bodyPr/>
        <a:lstStyle/>
        <a:p>
          <a:endParaRPr lang="zh-CN" altLang="en-US"/>
        </a:p>
      </dgm:t>
    </dgm:pt>
    <dgm:pt modelId="{2FF7B67C-F8E0-41D1-9706-0323202729B5}" type="pres">
      <dgm:prSet presAssocID="{186B3F7B-F450-4C5C-B3B9-47BC395F2254}" presName="composite2" presStyleCnt="0"/>
      <dgm:spPr/>
    </dgm:pt>
    <dgm:pt modelId="{8AA8DF5F-3309-435E-B318-2C9CBE3ADB2A}" type="pres">
      <dgm:prSet presAssocID="{186B3F7B-F450-4C5C-B3B9-47BC395F2254}" presName="dummyNode2" presStyleLbl="node1" presStyleIdx="2" presStyleCnt="5"/>
      <dgm:spPr/>
    </dgm:pt>
    <dgm:pt modelId="{2ECA66C1-83B5-438D-9900-427C474C8D38}" type="pres">
      <dgm:prSet presAssocID="{186B3F7B-F450-4C5C-B3B9-47BC395F2254}" presName="childNode2" presStyleLbl="bgAcc1" presStyleIdx="3" presStyleCnt="5" custScaleY="28558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760416-89DC-4104-AA13-B35C9726C179}" type="pres">
      <dgm:prSet presAssocID="{186B3F7B-F450-4C5C-B3B9-47BC395F2254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5B0610A-5D9C-4483-9E2B-427507AAE04B}" type="pres">
      <dgm:prSet presAssocID="{186B3F7B-F450-4C5C-B3B9-47BC395F2254}" presName="parentNode2" presStyleLbl="node1" presStyleIdx="3" presStyleCnt="5" custLinFactY="-62701" custLinFactNeighborX="-1593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E6CE221-9EC9-4165-9EAC-FFB4D06D19A4}" type="pres">
      <dgm:prSet presAssocID="{186B3F7B-F450-4C5C-B3B9-47BC395F2254}" presName="connSite2" presStyleCnt="0"/>
      <dgm:spPr/>
    </dgm:pt>
    <dgm:pt modelId="{659288A5-7F19-46CF-A231-31C85F89F18D}" type="pres">
      <dgm:prSet presAssocID="{087563C5-F916-4FF5-A6EC-F255BEB9474E}" presName="Name18" presStyleLbl="sibTrans2D1" presStyleIdx="3" presStyleCnt="4"/>
      <dgm:spPr/>
      <dgm:t>
        <a:bodyPr/>
        <a:lstStyle/>
        <a:p>
          <a:endParaRPr lang="zh-CN" altLang="en-US"/>
        </a:p>
      </dgm:t>
    </dgm:pt>
    <dgm:pt modelId="{02BE5187-7EC8-40C6-8E7A-B4B598EBD020}" type="pres">
      <dgm:prSet presAssocID="{D15341AC-42C0-4F58-9A99-B8D7BE84917A}" presName="composite1" presStyleCnt="0"/>
      <dgm:spPr/>
    </dgm:pt>
    <dgm:pt modelId="{9129119E-664A-4D24-9093-7F7C52AD051B}" type="pres">
      <dgm:prSet presAssocID="{D15341AC-42C0-4F58-9A99-B8D7BE84917A}" presName="dummyNode1" presStyleLbl="node1" presStyleIdx="3" presStyleCnt="5"/>
      <dgm:spPr/>
    </dgm:pt>
    <dgm:pt modelId="{4ED59C05-3FFA-4BD4-9720-0E6C5B1DDD91}" type="pres">
      <dgm:prSet presAssocID="{D15341AC-42C0-4F58-9A99-B8D7BE84917A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1436107-0CF2-40CE-BA20-78B067B5A5D3}" type="pres">
      <dgm:prSet presAssocID="{D15341AC-42C0-4F58-9A99-B8D7BE84917A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5653FB8-6082-4ED2-855A-E393C9BAD9D5}" type="pres">
      <dgm:prSet presAssocID="{D15341AC-42C0-4F58-9A99-B8D7BE84917A}" presName="parentNode1" presStyleLbl="node1" presStyleIdx="4" presStyleCnt="5" custScaleY="208164" custLinFactNeighborX="-11005" custLinFactNeighborY="-674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38981FA-D925-42B1-8BDF-79E3F8BECC75}" type="pres">
      <dgm:prSet presAssocID="{D15341AC-42C0-4F58-9A99-B8D7BE84917A}" presName="connSite1" presStyleCnt="0"/>
      <dgm:spPr/>
    </dgm:pt>
  </dgm:ptLst>
  <dgm:cxnLst>
    <dgm:cxn modelId="{881C67E0-7688-4AA0-AA63-46F574E8ADEC}" srcId="{98557182-9BA6-44B3-82C3-7F8AF58BC247}" destId="{D15341AC-42C0-4F58-9A99-B8D7BE84917A}" srcOrd="4" destOrd="0" parTransId="{572E1320-A8A4-4C32-B0EA-D5BD55DAC9CB}" sibTransId="{4018389B-5EB1-48C0-ADC2-144B0F816933}"/>
    <dgm:cxn modelId="{A954F653-77D8-4E38-96D8-567835238C09}" type="presOf" srcId="{72CE4F84-EDEB-4A29-A2A3-0A5F7625BC00}" destId="{752F5E83-573A-4B21-8359-54E6F10B11E6}" srcOrd="0" destOrd="0" presId="urn:microsoft.com/office/officeart/2005/8/layout/hProcess4#1"/>
    <dgm:cxn modelId="{CD221771-A472-4198-8D1D-5DB8479C50B4}" type="presOf" srcId="{087563C5-F916-4FF5-A6EC-F255BEB9474E}" destId="{659288A5-7F19-46CF-A231-31C85F89F18D}" srcOrd="0" destOrd="0" presId="urn:microsoft.com/office/officeart/2005/8/layout/hProcess4#1"/>
    <dgm:cxn modelId="{2B03E5C3-240A-4431-874A-70E8C77E7679}" srcId="{2A9D1712-8261-496C-968F-4B7B1B225531}" destId="{F05C7244-5757-4B3E-8546-93EF99EDE003}" srcOrd="2" destOrd="0" parTransId="{D0B3E004-8B94-45C2-97BA-6E60DD9EA86A}" sibTransId="{CA04C066-035C-4BC6-902B-A1533CDDAF9F}"/>
    <dgm:cxn modelId="{1692A9D6-5B0A-4573-AFA3-CBFE11476DE5}" type="presOf" srcId="{213DCB1F-1284-4A1A-B711-EAC25A882955}" destId="{2ECA66C1-83B5-438D-9900-427C474C8D38}" srcOrd="0" destOrd="4" presId="urn:microsoft.com/office/officeart/2005/8/layout/hProcess4#1"/>
    <dgm:cxn modelId="{B9DFA197-F7E5-4AF8-9F87-358ABA654A20}" type="presOf" srcId="{CD8868B2-3D06-407B-8D11-7CBBEA8F4B40}" destId="{52349214-DD1B-4DCE-A1CE-686ABED6261A}" srcOrd="0" destOrd="0" presId="urn:microsoft.com/office/officeart/2005/8/layout/hProcess4#1"/>
    <dgm:cxn modelId="{43E63CAC-AC6D-44F2-B436-AD0DE72BBAF2}" type="presOf" srcId="{BB107346-E0E4-4171-9B72-BEE10ED8A3FC}" destId="{48760416-89DC-4104-AA13-B35C9726C179}" srcOrd="1" destOrd="5" presId="urn:microsoft.com/office/officeart/2005/8/layout/hProcess4#1"/>
    <dgm:cxn modelId="{4B0F017A-F18B-4167-AEC4-7E790DEB0BDF}" srcId="{508E41F9-1F09-48C4-861E-FF8C70E24101}" destId="{F3FCC35B-B27F-43A9-836B-8E436B0213E7}" srcOrd="1" destOrd="0" parTransId="{E1CAA950-92B4-4FAF-95BC-90FBD876E987}" sibTransId="{80A2E462-9CEA-4E1C-B974-B0D405622BF0}"/>
    <dgm:cxn modelId="{06C0618E-391B-4862-BA7E-B884F1EBB09B}" srcId="{2A9D1712-8261-496C-968F-4B7B1B225531}" destId="{D2AFF7A2-1CCC-4931-AA06-E0A87E0A11D7}" srcOrd="4" destOrd="0" parTransId="{DBF28418-7736-4197-810B-D940DB417E74}" sibTransId="{57B81439-1A07-44C5-9193-4D1C3599E0CD}"/>
    <dgm:cxn modelId="{CA74C8FC-5574-4661-8FE2-FE8B8828FB77}" type="presOf" srcId="{337EAB1E-3BB6-47E5-9930-CE875AE753C7}" destId="{2B9613AA-469D-4A78-9032-8EC0CBCF9EE6}" srcOrd="0" destOrd="0" presId="urn:microsoft.com/office/officeart/2005/8/layout/hProcess4#1"/>
    <dgm:cxn modelId="{888F64BD-5B44-4D7D-AD80-85603D0C5302}" srcId="{98557182-9BA6-44B3-82C3-7F8AF58BC247}" destId="{4257CB2C-EA48-49D9-ABFF-4D2F64C5FE09}" srcOrd="1" destOrd="0" parTransId="{9A6D33BA-C0B3-4056-BEF7-D8A4B25D9A71}" sibTransId="{7B344BB3-175C-4E10-BCDC-357C6B1E6BD3}"/>
    <dgm:cxn modelId="{0C450231-2399-442C-8798-D7A21F33137D}" type="presOf" srcId="{AB2D8187-A368-43F0-A6FD-7F96EC9613DD}" destId="{48760416-89DC-4104-AA13-B35C9726C179}" srcOrd="1" destOrd="1" presId="urn:microsoft.com/office/officeart/2005/8/layout/hProcess4#1"/>
    <dgm:cxn modelId="{46E52C86-A187-475F-A1A1-06C520A134CB}" type="presOf" srcId="{C5B8C13B-B8C7-4BFD-BDDC-DB5DF7019669}" destId="{2ECA66C1-83B5-438D-9900-427C474C8D38}" srcOrd="0" destOrd="0" presId="urn:microsoft.com/office/officeart/2005/8/layout/hProcess4#1"/>
    <dgm:cxn modelId="{EA9F3707-74AC-4BDF-82E7-56C1C3452FAA}" type="presOf" srcId="{C6DA08E4-472B-428D-B28A-A995B4B3D5F0}" destId="{52349214-DD1B-4DCE-A1CE-686ABED6261A}" srcOrd="0" destOrd="1" presId="urn:microsoft.com/office/officeart/2005/8/layout/hProcess4#1"/>
    <dgm:cxn modelId="{05BD680E-0DF2-48A4-8D72-EDE167016861}" srcId="{2A9D1712-8261-496C-968F-4B7B1B225531}" destId="{AB08899B-D536-44F5-B43E-57B49DEBB0D1}" srcOrd="3" destOrd="0" parTransId="{0785E3B6-BEA5-444B-BE63-2C2CB10B0187}" sibTransId="{EC8FFB9E-DA14-41D5-AA2E-E784B15FCFBA}"/>
    <dgm:cxn modelId="{18391F9D-9336-4179-AE23-3F047A90C665}" srcId="{2A9D1712-8261-496C-968F-4B7B1B225531}" destId="{C6DA08E4-472B-428D-B28A-A995B4B3D5F0}" srcOrd="1" destOrd="0" parTransId="{687984F7-3CD1-4A7E-A8B6-81D90E998255}" sibTransId="{E19A2B3E-FD92-4C8F-AC8D-F0B103149420}"/>
    <dgm:cxn modelId="{A911D8DA-2A52-490D-BD86-3D887F446DC3}" type="presOf" srcId="{EEC392CC-604B-467F-841D-09E0781D926E}" destId="{A8146321-04EA-4402-81E6-D39299B06E3F}" srcOrd="0" destOrd="0" presId="urn:microsoft.com/office/officeart/2005/8/layout/hProcess4#1"/>
    <dgm:cxn modelId="{946A934D-ADFF-4B3C-B4E4-8B2C04DD3167}" type="presOf" srcId="{58043E7D-FA05-42F5-9222-6D4296B4AF92}" destId="{52349214-DD1B-4DCE-A1CE-686ABED6261A}" srcOrd="0" destOrd="5" presId="urn:microsoft.com/office/officeart/2005/8/layout/hProcess4#1"/>
    <dgm:cxn modelId="{5932FCFE-2EC9-4CB1-A338-4F6ABB5787FD}" srcId="{186B3F7B-F450-4C5C-B3B9-47BC395F2254}" destId="{213DCB1F-1284-4A1A-B711-EAC25A882955}" srcOrd="4" destOrd="0" parTransId="{5E73DF37-310E-4B0F-83AB-056D5FEC9BA3}" sibTransId="{D1834B4F-088A-45A3-98FC-B199222F3B6E}"/>
    <dgm:cxn modelId="{F7C7C8FE-4C17-4B5F-AB27-D4AE8E7CB7E0}" srcId="{508E41F9-1F09-48C4-861E-FF8C70E24101}" destId="{72CE4F84-EDEB-4A29-A2A3-0A5F7625BC00}" srcOrd="0" destOrd="0" parTransId="{DC7D0FE1-5648-4CD8-9A94-2E98CF9AB0B8}" sibTransId="{9C0C9EF5-BD46-4592-A5ED-7B86DEFFEBB6}"/>
    <dgm:cxn modelId="{87C076CF-0922-4824-B21E-C4993734E551}" type="presOf" srcId="{F05C7244-5757-4B3E-8546-93EF99EDE003}" destId="{B8BC9E58-3B42-4886-9395-95B65294161D}" srcOrd="1" destOrd="2" presId="urn:microsoft.com/office/officeart/2005/8/layout/hProcess4#1"/>
    <dgm:cxn modelId="{CDBEC127-36E5-4B2A-85D0-7F7DC53928E7}" type="presOf" srcId="{58043E7D-FA05-42F5-9222-6D4296B4AF92}" destId="{B8BC9E58-3B42-4886-9395-95B65294161D}" srcOrd="1" destOrd="5" presId="urn:microsoft.com/office/officeart/2005/8/layout/hProcess4#1"/>
    <dgm:cxn modelId="{B3A10D71-658D-4B08-BB4D-01BD1D4EBFCA}" type="presOf" srcId="{F05C7244-5757-4B3E-8546-93EF99EDE003}" destId="{52349214-DD1B-4DCE-A1CE-686ABED6261A}" srcOrd="0" destOrd="2" presId="urn:microsoft.com/office/officeart/2005/8/layout/hProcess4#1"/>
    <dgm:cxn modelId="{286DE78F-7904-47B1-AE93-9A860D375602}" srcId="{98557182-9BA6-44B3-82C3-7F8AF58BC247}" destId="{508E41F9-1F09-48C4-861E-FF8C70E24101}" srcOrd="0" destOrd="0" parTransId="{135EB1A4-3183-4BAE-8751-A5C7DAD4CC72}" sibTransId="{E22FF084-83FA-443F-A6C5-266070E37C6E}"/>
    <dgm:cxn modelId="{A4F09369-AAA7-4963-9846-D122AEA376EB}" srcId="{186B3F7B-F450-4C5C-B3B9-47BC395F2254}" destId="{8F283F5A-B476-440C-8074-8088E7F65546}" srcOrd="6" destOrd="0" parTransId="{3286E93D-1DD7-4D7F-A83F-C28008BA6A9E}" sibTransId="{2D244E02-0D0B-48A9-BB10-6DF0B768B227}"/>
    <dgm:cxn modelId="{6EFB6390-0B40-4919-B02F-C2919E0CCB91}" srcId="{186B3F7B-F450-4C5C-B3B9-47BC395F2254}" destId="{7419686E-1054-4DBC-BF20-13519C3EBA25}" srcOrd="2" destOrd="0" parTransId="{CBE51134-E3C6-4AE7-86DA-57AD2E7B6281}" sibTransId="{6EC99763-D56A-4108-8FCE-28D347E3119C}"/>
    <dgm:cxn modelId="{A1C2A07C-2077-43EE-B7FF-51C1F2EB9879}" type="presOf" srcId="{72CE4F84-EDEB-4A29-A2A3-0A5F7625BC00}" destId="{5753795D-8FBD-4D2C-9D0B-F1DD8EE26C5E}" srcOrd="1" destOrd="0" presId="urn:microsoft.com/office/officeart/2005/8/layout/hProcess4#1"/>
    <dgm:cxn modelId="{A9882BDD-5208-423F-AF96-898477EB2F3C}" type="presOf" srcId="{4257CB2C-EA48-49D9-ABFF-4D2F64C5FE09}" destId="{62AD5005-53EF-4E50-94FB-FA59E9866019}" srcOrd="0" destOrd="0" presId="urn:microsoft.com/office/officeart/2005/8/layout/hProcess4#1"/>
    <dgm:cxn modelId="{40032828-F012-472A-838F-80D459F2A3D9}" srcId="{98557182-9BA6-44B3-82C3-7F8AF58BC247}" destId="{2A9D1712-8261-496C-968F-4B7B1B225531}" srcOrd="2" destOrd="0" parTransId="{3AA7C21E-204E-47E7-9046-F0347B68CB7E}" sibTransId="{337EAB1E-3BB6-47E5-9930-CE875AE753C7}"/>
    <dgm:cxn modelId="{C9454822-EEE3-433C-8F6C-14EFD66071F2}" type="presOf" srcId="{7419686E-1054-4DBC-BF20-13519C3EBA25}" destId="{48760416-89DC-4104-AA13-B35C9726C179}" srcOrd="1" destOrd="2" presId="urn:microsoft.com/office/officeart/2005/8/layout/hProcess4#1"/>
    <dgm:cxn modelId="{410FCC5A-570E-4369-AD65-D960C8A0CBA0}" type="presOf" srcId="{D2AFF7A2-1CCC-4931-AA06-E0A87E0A11D7}" destId="{B8BC9E58-3B42-4886-9395-95B65294161D}" srcOrd="1" destOrd="4" presId="urn:microsoft.com/office/officeart/2005/8/layout/hProcess4#1"/>
    <dgm:cxn modelId="{0A131592-F6CE-4FC1-932A-A6D44A3EC00F}" type="presOf" srcId="{2A9D1712-8261-496C-968F-4B7B1B225531}" destId="{22E15754-BFE5-424E-8CB3-4522B83898D9}" srcOrd="0" destOrd="0" presId="urn:microsoft.com/office/officeart/2005/8/layout/hProcess4#1"/>
    <dgm:cxn modelId="{FBC8DFAE-B32B-46CD-A073-1B8622B8C353}" srcId="{186B3F7B-F450-4C5C-B3B9-47BC395F2254}" destId="{2ED12F91-C60A-4EE3-A3DE-E41CF9C5667A}" srcOrd="3" destOrd="0" parTransId="{410C6433-09F8-49FE-AFC4-55C1E0D13BF5}" sibTransId="{D4E23B75-DFB2-46FE-B133-C5C82317BB07}"/>
    <dgm:cxn modelId="{22519908-FC90-477C-9007-027C0490548E}" type="presOf" srcId="{2ED12F91-C60A-4EE3-A3DE-E41CF9C5667A}" destId="{48760416-89DC-4104-AA13-B35C9726C179}" srcOrd="1" destOrd="3" presId="urn:microsoft.com/office/officeart/2005/8/layout/hProcess4#1"/>
    <dgm:cxn modelId="{E8A4EC5D-1062-457B-806A-0611B3049FB8}" type="presOf" srcId="{BB107346-E0E4-4171-9B72-BEE10ED8A3FC}" destId="{2ECA66C1-83B5-438D-9900-427C474C8D38}" srcOrd="0" destOrd="5" presId="urn:microsoft.com/office/officeart/2005/8/layout/hProcess4#1"/>
    <dgm:cxn modelId="{41F4B218-5651-40C1-B097-4DC7CF6D17A2}" srcId="{98557182-9BA6-44B3-82C3-7F8AF58BC247}" destId="{186B3F7B-F450-4C5C-B3B9-47BC395F2254}" srcOrd="3" destOrd="0" parTransId="{D45E80B1-76B6-47B8-8EB1-F427F319B3EB}" sibTransId="{087563C5-F916-4FF5-A6EC-F255BEB9474E}"/>
    <dgm:cxn modelId="{4770C413-4517-494A-AD36-655B12C6AE6D}" type="presOf" srcId="{D015D6B5-C65F-4AF5-AE1F-2C2B58FA3C87}" destId="{4ED59C05-3FFA-4BD4-9720-0E6C5B1DDD91}" srcOrd="0" destOrd="0" presId="urn:microsoft.com/office/officeart/2005/8/layout/hProcess4#1"/>
    <dgm:cxn modelId="{BE838073-ADC9-4203-86E8-87A70774B2F5}" srcId="{4257CB2C-EA48-49D9-ABFF-4D2F64C5FE09}" destId="{EEC392CC-604B-467F-841D-09E0781D926E}" srcOrd="0" destOrd="0" parTransId="{A8D6369D-EF56-42F6-8063-D5B34E2FB7BF}" sibTransId="{76006ADA-42C6-408B-BAA8-52E1D5D29D94}"/>
    <dgm:cxn modelId="{5D8D97B4-A53E-49CB-8E4B-116F3D02502E}" srcId="{D15341AC-42C0-4F58-9A99-B8D7BE84917A}" destId="{D015D6B5-C65F-4AF5-AE1F-2C2B58FA3C87}" srcOrd="0" destOrd="0" parTransId="{C4364964-6F6C-4D52-8CFA-435B54A8DC43}" sibTransId="{5458E0FE-CB6A-4FEF-A241-AF82DB09FE83}"/>
    <dgm:cxn modelId="{0AEEB311-3A59-4A1F-85B9-543AE7C8B05E}" type="presOf" srcId="{D015D6B5-C65F-4AF5-AE1F-2C2B58FA3C87}" destId="{11436107-0CF2-40CE-BA20-78B067B5A5D3}" srcOrd="1" destOrd="0" presId="urn:microsoft.com/office/officeart/2005/8/layout/hProcess4#1"/>
    <dgm:cxn modelId="{3618FFA5-8116-4AD9-83E5-D76A40CBEF6A}" srcId="{186B3F7B-F450-4C5C-B3B9-47BC395F2254}" destId="{BB107346-E0E4-4171-9B72-BEE10ED8A3FC}" srcOrd="5" destOrd="0" parTransId="{555862DD-A9E7-4AB7-8EC4-42A8B102840C}" sibTransId="{FC9368A3-CA52-4C97-A0EC-62EB870E4BB7}"/>
    <dgm:cxn modelId="{5A473CD9-671A-4950-BEB0-4B09CE5D793C}" type="presOf" srcId="{D2AFF7A2-1CCC-4931-AA06-E0A87E0A11D7}" destId="{52349214-DD1B-4DCE-A1CE-686ABED6261A}" srcOrd="0" destOrd="4" presId="urn:microsoft.com/office/officeart/2005/8/layout/hProcess4#1"/>
    <dgm:cxn modelId="{AF9E45F1-A99C-428D-93FA-3C2FAB1987D6}" srcId="{186B3F7B-F450-4C5C-B3B9-47BC395F2254}" destId="{C5B8C13B-B8C7-4BFD-BDDC-DB5DF7019669}" srcOrd="0" destOrd="0" parTransId="{3A67FA26-BA12-4EA1-B36E-048A754C2949}" sibTransId="{477F3F8C-3708-4B4B-A6F6-460AE7AC1FE0}"/>
    <dgm:cxn modelId="{A6515C70-DEEA-44C5-9140-514D4FD14515}" type="presOf" srcId="{186B3F7B-F450-4C5C-B3B9-47BC395F2254}" destId="{E5B0610A-5D9C-4483-9E2B-427507AAE04B}" srcOrd="0" destOrd="0" presId="urn:microsoft.com/office/officeart/2005/8/layout/hProcess4#1"/>
    <dgm:cxn modelId="{EB958754-5974-4610-9E0B-1382CC64792E}" type="presOf" srcId="{7419686E-1054-4DBC-BF20-13519C3EBA25}" destId="{2ECA66C1-83B5-438D-9900-427C474C8D38}" srcOrd="0" destOrd="2" presId="urn:microsoft.com/office/officeart/2005/8/layout/hProcess4#1"/>
    <dgm:cxn modelId="{E87CA4E6-8233-4446-9095-9F3C81A890BB}" type="presOf" srcId="{D15341AC-42C0-4F58-9A99-B8D7BE84917A}" destId="{A5653FB8-6082-4ED2-855A-E393C9BAD9D5}" srcOrd="0" destOrd="0" presId="urn:microsoft.com/office/officeart/2005/8/layout/hProcess4#1"/>
    <dgm:cxn modelId="{37226DB6-8A81-48E5-B0AA-51BE21CDCE2E}" type="presOf" srcId="{7B344BB3-175C-4E10-BCDC-357C6B1E6BD3}" destId="{7B893C67-B578-4586-AE55-82521A590FDA}" srcOrd="0" destOrd="0" presId="urn:microsoft.com/office/officeart/2005/8/layout/hProcess4#1"/>
    <dgm:cxn modelId="{42A6348E-2458-4227-951C-DA8DEBAECA03}" type="presOf" srcId="{CD8868B2-3D06-407B-8D11-7CBBEA8F4B40}" destId="{B8BC9E58-3B42-4886-9395-95B65294161D}" srcOrd="1" destOrd="0" presId="urn:microsoft.com/office/officeart/2005/8/layout/hProcess4#1"/>
    <dgm:cxn modelId="{A8949D74-EC50-40C3-8496-0131B13B58EE}" type="presOf" srcId="{F3FCC35B-B27F-43A9-836B-8E436B0213E7}" destId="{752F5E83-573A-4B21-8359-54E6F10B11E6}" srcOrd="0" destOrd="1" presId="urn:microsoft.com/office/officeart/2005/8/layout/hProcess4#1"/>
    <dgm:cxn modelId="{4A1E7949-964B-4D65-98B3-E0DFD92BE57C}" type="presOf" srcId="{AB08899B-D536-44F5-B43E-57B49DEBB0D1}" destId="{B8BC9E58-3B42-4886-9395-95B65294161D}" srcOrd="1" destOrd="3" presId="urn:microsoft.com/office/officeart/2005/8/layout/hProcess4#1"/>
    <dgm:cxn modelId="{F0AB69C4-C38B-48E6-B7A6-EEEDE3E0309C}" type="presOf" srcId="{508E41F9-1F09-48C4-861E-FF8C70E24101}" destId="{3E80C38C-C1F4-4A08-9285-20834C000433}" srcOrd="0" destOrd="0" presId="urn:microsoft.com/office/officeart/2005/8/layout/hProcess4#1"/>
    <dgm:cxn modelId="{FD76AD61-EB2A-4BDE-90EF-269BE12D32B5}" type="presOf" srcId="{8F283F5A-B476-440C-8074-8088E7F65546}" destId="{48760416-89DC-4104-AA13-B35C9726C179}" srcOrd="1" destOrd="6" presId="urn:microsoft.com/office/officeart/2005/8/layout/hProcess4#1"/>
    <dgm:cxn modelId="{80D47CFC-7142-416B-9797-40F24458C5B8}" type="presOf" srcId="{98557182-9BA6-44B3-82C3-7F8AF58BC247}" destId="{19E95E6E-0573-4749-9364-C9DA5DDB60F5}" srcOrd="0" destOrd="0" presId="urn:microsoft.com/office/officeart/2005/8/layout/hProcess4#1"/>
    <dgm:cxn modelId="{2B5CD05C-1873-4FCA-B917-77CBDF4385F5}" type="presOf" srcId="{AB2D8187-A368-43F0-A6FD-7F96EC9613DD}" destId="{2ECA66C1-83B5-438D-9900-427C474C8D38}" srcOrd="0" destOrd="1" presId="urn:microsoft.com/office/officeart/2005/8/layout/hProcess4#1"/>
    <dgm:cxn modelId="{6D64EFC5-C352-43E2-9FB5-25BB88FB37B5}" type="presOf" srcId="{E22FF084-83FA-443F-A6C5-266070E37C6E}" destId="{2769786F-ABA4-4E0C-BF3A-FBAD748B3D5D}" srcOrd="0" destOrd="0" presId="urn:microsoft.com/office/officeart/2005/8/layout/hProcess4#1"/>
    <dgm:cxn modelId="{C06DDA46-69FF-4890-854B-387E5E849BEE}" srcId="{2A9D1712-8261-496C-968F-4B7B1B225531}" destId="{58043E7D-FA05-42F5-9222-6D4296B4AF92}" srcOrd="5" destOrd="0" parTransId="{CEF7C90C-34C2-4CA9-B46A-D16E02DA48F8}" sibTransId="{BB64F035-FA7F-4EF3-A645-A02FDEBD766C}"/>
    <dgm:cxn modelId="{20A0B349-886D-489F-A94F-79BE9265D78F}" type="presOf" srcId="{EEC392CC-604B-467F-841D-09E0781D926E}" destId="{25C31CA9-084F-41A5-94E2-FEEAA2B4C754}" srcOrd="1" destOrd="0" presId="urn:microsoft.com/office/officeart/2005/8/layout/hProcess4#1"/>
    <dgm:cxn modelId="{CBC88584-FF0D-44FA-A239-70C00C5576A0}" type="presOf" srcId="{213DCB1F-1284-4A1A-B711-EAC25A882955}" destId="{48760416-89DC-4104-AA13-B35C9726C179}" srcOrd="1" destOrd="4" presId="urn:microsoft.com/office/officeart/2005/8/layout/hProcess4#1"/>
    <dgm:cxn modelId="{2E438F37-E175-4C57-BFF9-9F4DE5200CFD}" type="presOf" srcId="{AB08899B-D536-44F5-B43E-57B49DEBB0D1}" destId="{52349214-DD1B-4DCE-A1CE-686ABED6261A}" srcOrd="0" destOrd="3" presId="urn:microsoft.com/office/officeart/2005/8/layout/hProcess4#1"/>
    <dgm:cxn modelId="{8EF49A15-098C-4086-B07B-11D441A5BB2B}" type="presOf" srcId="{8F283F5A-B476-440C-8074-8088E7F65546}" destId="{2ECA66C1-83B5-438D-9900-427C474C8D38}" srcOrd="0" destOrd="6" presId="urn:microsoft.com/office/officeart/2005/8/layout/hProcess4#1"/>
    <dgm:cxn modelId="{78161767-1524-4F2A-A789-EB8DBD0C7C4D}" type="presOf" srcId="{2ED12F91-C60A-4EE3-A3DE-E41CF9C5667A}" destId="{2ECA66C1-83B5-438D-9900-427C474C8D38}" srcOrd="0" destOrd="3" presId="urn:microsoft.com/office/officeart/2005/8/layout/hProcess4#1"/>
    <dgm:cxn modelId="{90A0BF1F-C061-4254-AAD5-C866BF87B244}" type="presOf" srcId="{F3FCC35B-B27F-43A9-836B-8E436B0213E7}" destId="{5753795D-8FBD-4D2C-9D0B-F1DD8EE26C5E}" srcOrd="1" destOrd="1" presId="urn:microsoft.com/office/officeart/2005/8/layout/hProcess4#1"/>
    <dgm:cxn modelId="{EC130A24-5AE6-4AFA-BD8C-91F246BD378F}" srcId="{2A9D1712-8261-496C-968F-4B7B1B225531}" destId="{CD8868B2-3D06-407B-8D11-7CBBEA8F4B40}" srcOrd="0" destOrd="0" parTransId="{4FCF1D44-23C8-4CC6-A414-7A3C42A9E8FA}" sibTransId="{AEC0E973-0D53-43F6-899A-40EC90BA36FE}"/>
    <dgm:cxn modelId="{9339EEED-0923-4863-A32B-D9BD11AAAB98}" type="presOf" srcId="{C5B8C13B-B8C7-4BFD-BDDC-DB5DF7019669}" destId="{48760416-89DC-4104-AA13-B35C9726C179}" srcOrd="1" destOrd="0" presId="urn:microsoft.com/office/officeart/2005/8/layout/hProcess4#1"/>
    <dgm:cxn modelId="{6E7DB45C-6484-496A-9DE4-F34FCEF10C7B}" srcId="{186B3F7B-F450-4C5C-B3B9-47BC395F2254}" destId="{AB2D8187-A368-43F0-A6FD-7F96EC9613DD}" srcOrd="1" destOrd="0" parTransId="{53D4EB23-C06F-44C6-8D81-778A8635E0FF}" sibTransId="{5ABA8DFC-D5E0-4894-A513-D946E8774D69}"/>
    <dgm:cxn modelId="{9A368401-B506-44CD-903B-8A7458775992}" type="presOf" srcId="{C6DA08E4-472B-428D-B28A-A995B4B3D5F0}" destId="{B8BC9E58-3B42-4886-9395-95B65294161D}" srcOrd="1" destOrd="1" presId="urn:microsoft.com/office/officeart/2005/8/layout/hProcess4#1"/>
    <dgm:cxn modelId="{437FB3AE-8828-4105-A8D8-9999E61B78E6}" type="presParOf" srcId="{19E95E6E-0573-4749-9364-C9DA5DDB60F5}" destId="{70B64DB9-CEDD-4856-9AE7-721A971A06CC}" srcOrd="0" destOrd="0" presId="urn:microsoft.com/office/officeart/2005/8/layout/hProcess4#1"/>
    <dgm:cxn modelId="{A05B4881-D1FE-45B4-B6D2-B7F648CDD7F0}" type="presParOf" srcId="{19E95E6E-0573-4749-9364-C9DA5DDB60F5}" destId="{8125E564-83DD-453B-9700-38274B9AD37E}" srcOrd="1" destOrd="0" presId="urn:microsoft.com/office/officeart/2005/8/layout/hProcess4#1"/>
    <dgm:cxn modelId="{BA6C4031-D893-4070-B319-A0EB25820FD6}" type="presParOf" srcId="{19E95E6E-0573-4749-9364-C9DA5DDB60F5}" destId="{CC6B80F9-744C-46EF-B1AF-4F7A65ABE5FD}" srcOrd="2" destOrd="0" presId="urn:microsoft.com/office/officeart/2005/8/layout/hProcess4#1"/>
    <dgm:cxn modelId="{B0E7B190-DEAD-4FC9-A755-EDF914E595E5}" type="presParOf" srcId="{CC6B80F9-744C-46EF-B1AF-4F7A65ABE5FD}" destId="{273B0BDC-7DF9-491F-85E4-6D22AFED2D96}" srcOrd="0" destOrd="0" presId="urn:microsoft.com/office/officeart/2005/8/layout/hProcess4#1"/>
    <dgm:cxn modelId="{F2CFFB1B-9C7F-442B-8078-3A089923028A}" type="presParOf" srcId="{273B0BDC-7DF9-491F-85E4-6D22AFED2D96}" destId="{95E10072-35A5-4FAA-862F-932CDD3B777F}" srcOrd="0" destOrd="0" presId="urn:microsoft.com/office/officeart/2005/8/layout/hProcess4#1"/>
    <dgm:cxn modelId="{8CD435D0-0385-4D61-8922-8393990B56C9}" type="presParOf" srcId="{273B0BDC-7DF9-491F-85E4-6D22AFED2D96}" destId="{752F5E83-573A-4B21-8359-54E6F10B11E6}" srcOrd="1" destOrd="0" presId="urn:microsoft.com/office/officeart/2005/8/layout/hProcess4#1"/>
    <dgm:cxn modelId="{FF5BEC1D-426D-44A4-B8AC-B14EE6B7BA7C}" type="presParOf" srcId="{273B0BDC-7DF9-491F-85E4-6D22AFED2D96}" destId="{5753795D-8FBD-4D2C-9D0B-F1DD8EE26C5E}" srcOrd="2" destOrd="0" presId="urn:microsoft.com/office/officeart/2005/8/layout/hProcess4#1"/>
    <dgm:cxn modelId="{E2975E37-1403-433A-830B-FE8227C35C71}" type="presParOf" srcId="{273B0BDC-7DF9-491F-85E4-6D22AFED2D96}" destId="{3E80C38C-C1F4-4A08-9285-20834C000433}" srcOrd="3" destOrd="0" presId="urn:microsoft.com/office/officeart/2005/8/layout/hProcess4#1"/>
    <dgm:cxn modelId="{AA6FB2AE-522A-4A08-AE40-ADCA8466167D}" type="presParOf" srcId="{273B0BDC-7DF9-491F-85E4-6D22AFED2D96}" destId="{B8ED8764-6FFA-4155-948A-7DB66141221B}" srcOrd="4" destOrd="0" presId="urn:microsoft.com/office/officeart/2005/8/layout/hProcess4#1"/>
    <dgm:cxn modelId="{7C1C6354-4173-434F-9104-2FE26736D1A8}" type="presParOf" srcId="{CC6B80F9-744C-46EF-B1AF-4F7A65ABE5FD}" destId="{2769786F-ABA4-4E0C-BF3A-FBAD748B3D5D}" srcOrd="1" destOrd="0" presId="urn:microsoft.com/office/officeart/2005/8/layout/hProcess4#1"/>
    <dgm:cxn modelId="{B948033C-F1B1-40F6-8504-A3AED0698967}" type="presParOf" srcId="{CC6B80F9-744C-46EF-B1AF-4F7A65ABE5FD}" destId="{2204C70F-80DC-43BD-AC4E-913BA97A299C}" srcOrd="2" destOrd="0" presId="urn:microsoft.com/office/officeart/2005/8/layout/hProcess4#1"/>
    <dgm:cxn modelId="{F59E5218-55B4-4D96-BA35-AAB1BF0C13E3}" type="presParOf" srcId="{2204C70F-80DC-43BD-AC4E-913BA97A299C}" destId="{8E5DA673-D947-41E5-90E3-0A79DEF05487}" srcOrd="0" destOrd="0" presId="urn:microsoft.com/office/officeart/2005/8/layout/hProcess4#1"/>
    <dgm:cxn modelId="{63139541-7323-4762-A000-40F10CA268AF}" type="presParOf" srcId="{2204C70F-80DC-43BD-AC4E-913BA97A299C}" destId="{A8146321-04EA-4402-81E6-D39299B06E3F}" srcOrd="1" destOrd="0" presId="urn:microsoft.com/office/officeart/2005/8/layout/hProcess4#1"/>
    <dgm:cxn modelId="{247B5E47-9BB3-4D54-9A4E-775FE9ACD36B}" type="presParOf" srcId="{2204C70F-80DC-43BD-AC4E-913BA97A299C}" destId="{25C31CA9-084F-41A5-94E2-FEEAA2B4C754}" srcOrd="2" destOrd="0" presId="urn:microsoft.com/office/officeart/2005/8/layout/hProcess4#1"/>
    <dgm:cxn modelId="{5490D8DA-1C08-400D-B7DD-F9CB0CA5DFEE}" type="presParOf" srcId="{2204C70F-80DC-43BD-AC4E-913BA97A299C}" destId="{62AD5005-53EF-4E50-94FB-FA59E9866019}" srcOrd="3" destOrd="0" presId="urn:microsoft.com/office/officeart/2005/8/layout/hProcess4#1"/>
    <dgm:cxn modelId="{EC025844-5F9B-4357-8248-520EEDC5151B}" type="presParOf" srcId="{2204C70F-80DC-43BD-AC4E-913BA97A299C}" destId="{DDD05793-857B-4C6F-85D0-A78A37555E79}" srcOrd="4" destOrd="0" presId="urn:microsoft.com/office/officeart/2005/8/layout/hProcess4#1"/>
    <dgm:cxn modelId="{A767DDEB-8669-4BDE-B018-5CF57E1171E8}" type="presParOf" srcId="{CC6B80F9-744C-46EF-B1AF-4F7A65ABE5FD}" destId="{7B893C67-B578-4586-AE55-82521A590FDA}" srcOrd="3" destOrd="0" presId="urn:microsoft.com/office/officeart/2005/8/layout/hProcess4#1"/>
    <dgm:cxn modelId="{32968E80-78ED-4C27-8878-3A1DFD141DB1}" type="presParOf" srcId="{CC6B80F9-744C-46EF-B1AF-4F7A65ABE5FD}" destId="{A27F8294-4210-499B-8723-AFEB87186329}" srcOrd="4" destOrd="0" presId="urn:microsoft.com/office/officeart/2005/8/layout/hProcess4#1"/>
    <dgm:cxn modelId="{DF64828F-3263-4CB4-93C6-E10DF18ED2F5}" type="presParOf" srcId="{A27F8294-4210-499B-8723-AFEB87186329}" destId="{04BF6B21-741C-4033-B39B-D3465152CA7A}" srcOrd="0" destOrd="0" presId="urn:microsoft.com/office/officeart/2005/8/layout/hProcess4#1"/>
    <dgm:cxn modelId="{FD786A44-5054-4E62-8CC9-1A090F8ADA2F}" type="presParOf" srcId="{A27F8294-4210-499B-8723-AFEB87186329}" destId="{52349214-DD1B-4DCE-A1CE-686ABED6261A}" srcOrd="1" destOrd="0" presId="urn:microsoft.com/office/officeart/2005/8/layout/hProcess4#1"/>
    <dgm:cxn modelId="{7DB8D962-24FD-42FF-85C4-99CA2C3B48A3}" type="presParOf" srcId="{A27F8294-4210-499B-8723-AFEB87186329}" destId="{B8BC9E58-3B42-4886-9395-95B65294161D}" srcOrd="2" destOrd="0" presId="urn:microsoft.com/office/officeart/2005/8/layout/hProcess4#1"/>
    <dgm:cxn modelId="{73CE3BB1-200C-4F6B-AC80-5D6E83EFFE32}" type="presParOf" srcId="{A27F8294-4210-499B-8723-AFEB87186329}" destId="{22E15754-BFE5-424E-8CB3-4522B83898D9}" srcOrd="3" destOrd="0" presId="urn:microsoft.com/office/officeart/2005/8/layout/hProcess4#1"/>
    <dgm:cxn modelId="{4CE52EEA-444A-4D31-BF8F-0F44E9F06A68}" type="presParOf" srcId="{A27F8294-4210-499B-8723-AFEB87186329}" destId="{36953C84-A9F6-4530-BD96-2A7FA42BEDE1}" srcOrd="4" destOrd="0" presId="urn:microsoft.com/office/officeart/2005/8/layout/hProcess4#1"/>
    <dgm:cxn modelId="{B78C9A93-11BE-47A1-90F9-99479656E219}" type="presParOf" srcId="{CC6B80F9-744C-46EF-B1AF-4F7A65ABE5FD}" destId="{2B9613AA-469D-4A78-9032-8EC0CBCF9EE6}" srcOrd="5" destOrd="0" presId="urn:microsoft.com/office/officeart/2005/8/layout/hProcess4#1"/>
    <dgm:cxn modelId="{CB75DF00-E9C6-4CC6-AEA8-3D8BD1265EB8}" type="presParOf" srcId="{CC6B80F9-744C-46EF-B1AF-4F7A65ABE5FD}" destId="{2FF7B67C-F8E0-41D1-9706-0323202729B5}" srcOrd="6" destOrd="0" presId="urn:microsoft.com/office/officeart/2005/8/layout/hProcess4#1"/>
    <dgm:cxn modelId="{2D6BEB1C-53EA-494B-930D-3F9FBE8A453E}" type="presParOf" srcId="{2FF7B67C-F8E0-41D1-9706-0323202729B5}" destId="{8AA8DF5F-3309-435E-B318-2C9CBE3ADB2A}" srcOrd="0" destOrd="0" presId="urn:microsoft.com/office/officeart/2005/8/layout/hProcess4#1"/>
    <dgm:cxn modelId="{674E9C28-D18F-4854-BDA1-0E9A3CE2BB0E}" type="presParOf" srcId="{2FF7B67C-F8E0-41D1-9706-0323202729B5}" destId="{2ECA66C1-83B5-438D-9900-427C474C8D38}" srcOrd="1" destOrd="0" presId="urn:microsoft.com/office/officeart/2005/8/layout/hProcess4#1"/>
    <dgm:cxn modelId="{48E43025-8CA7-4E63-90E8-52BF577C2926}" type="presParOf" srcId="{2FF7B67C-F8E0-41D1-9706-0323202729B5}" destId="{48760416-89DC-4104-AA13-B35C9726C179}" srcOrd="2" destOrd="0" presId="urn:microsoft.com/office/officeart/2005/8/layout/hProcess4#1"/>
    <dgm:cxn modelId="{10920EEB-11E1-472A-8337-BBD6221AD475}" type="presParOf" srcId="{2FF7B67C-F8E0-41D1-9706-0323202729B5}" destId="{E5B0610A-5D9C-4483-9E2B-427507AAE04B}" srcOrd="3" destOrd="0" presId="urn:microsoft.com/office/officeart/2005/8/layout/hProcess4#1"/>
    <dgm:cxn modelId="{8210679B-A753-4416-9E7F-F4A7DDB7EB8C}" type="presParOf" srcId="{2FF7B67C-F8E0-41D1-9706-0323202729B5}" destId="{1E6CE221-9EC9-4165-9EAC-FFB4D06D19A4}" srcOrd="4" destOrd="0" presId="urn:microsoft.com/office/officeart/2005/8/layout/hProcess4#1"/>
    <dgm:cxn modelId="{2F02FA8C-41BC-437D-9778-51F8CED419FE}" type="presParOf" srcId="{CC6B80F9-744C-46EF-B1AF-4F7A65ABE5FD}" destId="{659288A5-7F19-46CF-A231-31C85F89F18D}" srcOrd="7" destOrd="0" presId="urn:microsoft.com/office/officeart/2005/8/layout/hProcess4#1"/>
    <dgm:cxn modelId="{1CA742C6-AC67-4580-B837-1125CBB6CBD0}" type="presParOf" srcId="{CC6B80F9-744C-46EF-B1AF-4F7A65ABE5FD}" destId="{02BE5187-7EC8-40C6-8E7A-B4B598EBD020}" srcOrd="8" destOrd="0" presId="urn:microsoft.com/office/officeart/2005/8/layout/hProcess4#1"/>
    <dgm:cxn modelId="{C28D46FC-3BAE-4E68-AAAC-1DC030ACAFB4}" type="presParOf" srcId="{02BE5187-7EC8-40C6-8E7A-B4B598EBD020}" destId="{9129119E-664A-4D24-9093-7F7C52AD051B}" srcOrd="0" destOrd="0" presId="urn:microsoft.com/office/officeart/2005/8/layout/hProcess4#1"/>
    <dgm:cxn modelId="{F9E13A52-7979-410A-A31D-EBB72F3F328B}" type="presParOf" srcId="{02BE5187-7EC8-40C6-8E7A-B4B598EBD020}" destId="{4ED59C05-3FFA-4BD4-9720-0E6C5B1DDD91}" srcOrd="1" destOrd="0" presId="urn:microsoft.com/office/officeart/2005/8/layout/hProcess4#1"/>
    <dgm:cxn modelId="{8578A1EB-155C-4163-8C13-174F6B5C83B7}" type="presParOf" srcId="{02BE5187-7EC8-40C6-8E7A-B4B598EBD020}" destId="{11436107-0CF2-40CE-BA20-78B067B5A5D3}" srcOrd="2" destOrd="0" presId="urn:microsoft.com/office/officeart/2005/8/layout/hProcess4#1"/>
    <dgm:cxn modelId="{F5FC8346-6878-41D1-A900-1B9B499675A3}" type="presParOf" srcId="{02BE5187-7EC8-40C6-8E7A-B4B598EBD020}" destId="{A5653FB8-6082-4ED2-855A-E393C9BAD9D5}" srcOrd="3" destOrd="0" presId="urn:microsoft.com/office/officeart/2005/8/layout/hProcess4#1"/>
    <dgm:cxn modelId="{8E7EC473-E3C0-49B9-A4D2-18A6FECD471B}" type="presParOf" srcId="{02BE5187-7EC8-40C6-8E7A-B4B598EBD020}" destId="{138981FA-D925-42B1-8BDF-79E3F8BECC75}" srcOrd="4" destOrd="0" presId="urn:microsoft.com/office/officeart/2005/8/layout/hProcess4#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F52F5B-C11F-4053-A9C3-3CBBFBA00790}">
      <dsp:nvSpPr>
        <dsp:cNvPr id="0" name=""/>
        <dsp:cNvSpPr/>
      </dsp:nvSpPr>
      <dsp:spPr>
        <a:xfrm>
          <a:off x="216031" y="0"/>
          <a:ext cx="3432244" cy="1482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100" b="0" i="0" kern="1200" dirty="0" smtClean="0"/>
            <a:t> </a:t>
          </a:r>
          <a:r>
            <a:rPr lang="zh-CN" altLang="en-US" sz="2800" b="0" i="0" kern="1200" dirty="0" smtClean="0"/>
            <a:t>“党建</a:t>
          </a:r>
          <a:r>
            <a:rPr lang="en-US" altLang="zh-CN" sz="2800" b="0" i="0" kern="1200" dirty="0" smtClean="0"/>
            <a:t>+”</a:t>
          </a:r>
          <a:r>
            <a:rPr lang="zh-CN" altLang="en-US" sz="2800" b="0" i="0" kern="1200" dirty="0" smtClean="0"/>
            <a:t>模式</a:t>
          </a:r>
          <a:endParaRPr lang="zh-CN" altLang="en-US" sz="4100" kern="1200" dirty="0"/>
        </a:p>
      </dsp:txBody>
      <dsp:txXfrm>
        <a:off x="216031" y="0"/>
        <a:ext cx="3432244" cy="1482393"/>
      </dsp:txXfrm>
    </dsp:sp>
    <dsp:sp modelId="{6A7A8AF2-608E-48A1-8001-2978E395A9A0}">
      <dsp:nvSpPr>
        <dsp:cNvPr id="0" name=""/>
        <dsp:cNvSpPr/>
      </dsp:nvSpPr>
      <dsp:spPr>
        <a:xfrm>
          <a:off x="219381" y="1717875"/>
          <a:ext cx="3423706" cy="1482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+mj-ea"/>
            </a:rPr>
            <a:t>“党费日＋”模式</a:t>
          </a:r>
          <a:endParaRPr lang="zh-CN" altLang="en-US" sz="2400" kern="1200" dirty="0"/>
        </a:p>
      </dsp:txBody>
      <dsp:txXfrm>
        <a:off x="219381" y="1717875"/>
        <a:ext cx="3423706" cy="1482393"/>
      </dsp:txXfrm>
    </dsp:sp>
    <dsp:sp modelId="{3D373DCE-04F2-4460-A914-13CAEECBB277}">
      <dsp:nvSpPr>
        <dsp:cNvPr id="0" name=""/>
        <dsp:cNvSpPr/>
      </dsp:nvSpPr>
      <dsp:spPr>
        <a:xfrm>
          <a:off x="286237" y="3414286"/>
          <a:ext cx="3423706" cy="1482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+mj-ea"/>
            </a:rPr>
            <a:t>“党费日＋报告”模式</a:t>
          </a:r>
          <a:endParaRPr lang="zh-CN" altLang="en-US" sz="2400" kern="1200" dirty="0"/>
        </a:p>
      </dsp:txBody>
      <dsp:txXfrm>
        <a:off x="286237" y="3414286"/>
        <a:ext cx="3423706" cy="148239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2488A2-7F2C-4EF3-9374-4A7E5A468C85}">
      <dsp:nvSpPr>
        <dsp:cNvPr id="0" name=""/>
        <dsp:cNvSpPr/>
      </dsp:nvSpPr>
      <dsp:spPr>
        <a:xfrm>
          <a:off x="0" y="0"/>
          <a:ext cx="8229599" cy="1507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b="1" kern="1200" dirty="0" smtClean="0"/>
            <a:t>1.</a:t>
          </a:r>
          <a:r>
            <a:rPr lang="zh-CN" altLang="en-US" sz="2100" b="1" kern="1200" dirty="0" smtClean="0"/>
            <a:t>“党费日</a:t>
          </a:r>
          <a:r>
            <a:rPr lang="en-US" altLang="zh-CN" sz="2100" b="1" kern="1200" dirty="0" smtClean="0"/>
            <a:t>+</a:t>
          </a:r>
          <a:r>
            <a:rPr lang="zh-CN" altLang="en-US" sz="2100" b="1" kern="1200" dirty="0" smtClean="0"/>
            <a:t>报告”写给谁看？</a:t>
          </a:r>
          <a:endParaRPr lang="zh-CN" altLang="en-US" sz="21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0" kern="1200" dirty="0" smtClean="0"/>
            <a:t>首先，是写给自己看，须认真负责。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0" kern="1200" dirty="0" smtClean="0"/>
            <a:t>其次，是报给组织看，须严肃对待。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0" kern="1200" dirty="0" smtClean="0"/>
            <a:t>第三，是推给大众看，须</a:t>
          </a:r>
          <a:r>
            <a:rPr lang="zh-CN" altLang="en-US" sz="1800" b="0" kern="1200" dirty="0" smtClean="0"/>
            <a:t>考虑效果</a:t>
          </a:r>
          <a:r>
            <a:rPr lang="zh-CN" altLang="en-US" sz="1600" b="0" kern="1200" dirty="0" smtClean="0"/>
            <a:t>。</a:t>
          </a:r>
          <a:endParaRPr lang="zh-CN" altLang="en-US" sz="1600" kern="1200" dirty="0"/>
        </a:p>
      </dsp:txBody>
      <dsp:txXfrm>
        <a:off x="1796690" y="0"/>
        <a:ext cx="6432909" cy="1507709"/>
      </dsp:txXfrm>
    </dsp:sp>
    <dsp:sp modelId="{E6AC83F9-C0F7-4287-A873-36765B6C8F16}">
      <dsp:nvSpPr>
        <dsp:cNvPr id="0" name=""/>
        <dsp:cNvSpPr/>
      </dsp:nvSpPr>
      <dsp:spPr>
        <a:xfrm>
          <a:off x="739672" y="157356"/>
          <a:ext cx="540174" cy="120616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092B4-313D-4324-A307-82407664697B}">
      <dsp:nvSpPr>
        <dsp:cNvPr id="0" name=""/>
        <dsp:cNvSpPr/>
      </dsp:nvSpPr>
      <dsp:spPr>
        <a:xfrm>
          <a:off x="0" y="1658480"/>
          <a:ext cx="8229599" cy="1507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b="1" kern="1200" dirty="0" smtClean="0"/>
            <a:t>2.</a:t>
          </a:r>
          <a:r>
            <a:rPr lang="zh-CN" altLang="en-US" sz="2100" b="1" kern="1200" dirty="0" smtClean="0"/>
            <a:t>“党费日</a:t>
          </a:r>
          <a:r>
            <a:rPr lang="en-US" altLang="zh-CN" sz="2100" b="1" kern="1200" dirty="0" smtClean="0"/>
            <a:t>+</a:t>
          </a:r>
          <a:r>
            <a:rPr lang="zh-CN" altLang="en-US" sz="2100" b="1" kern="1200" dirty="0" smtClean="0"/>
            <a:t>报告”有何效应？</a:t>
          </a:r>
          <a:endParaRPr lang="zh-CN" altLang="en-US" sz="21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0" kern="1200" dirty="0" smtClean="0"/>
            <a:t>第一，</a:t>
          </a:r>
          <a:r>
            <a:rPr lang="zh-CN" altLang="en-US" sz="1800" b="0" kern="1200" dirty="0" smtClean="0"/>
            <a:t>从 “小事”</a:t>
          </a:r>
          <a:r>
            <a:rPr lang="zh-CN" altLang="en-US" sz="1800" b="0" kern="1200" dirty="0" smtClean="0"/>
            <a:t>做</a:t>
          </a:r>
          <a:r>
            <a:rPr lang="zh-CN" altLang="en-US" sz="1800" b="0" kern="1200" dirty="0" smtClean="0"/>
            <a:t>起、严起</a:t>
          </a:r>
          <a:r>
            <a:rPr lang="zh-CN" altLang="en-US" sz="1800" b="0" kern="1200" dirty="0" smtClean="0"/>
            <a:t>。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0" kern="1200" dirty="0" smtClean="0"/>
            <a:t>第二，让“微党课”释放“大能量”。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0" kern="1200" dirty="0" smtClean="0"/>
            <a:t>第三，打破时空局限实现“无障碍交流”。</a:t>
          </a:r>
          <a:endParaRPr lang="zh-CN" altLang="en-US" sz="1800" kern="1200" dirty="0"/>
        </a:p>
      </dsp:txBody>
      <dsp:txXfrm>
        <a:off x="1796690" y="1658480"/>
        <a:ext cx="6432909" cy="1507709"/>
      </dsp:txXfrm>
    </dsp:sp>
    <dsp:sp modelId="{9561161C-DEBC-4A34-B7BF-ED12D833E8C8}">
      <dsp:nvSpPr>
        <dsp:cNvPr id="0" name=""/>
        <dsp:cNvSpPr/>
      </dsp:nvSpPr>
      <dsp:spPr>
        <a:xfrm>
          <a:off x="703643" y="1809251"/>
          <a:ext cx="540174" cy="12061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CD6CAB-0541-499D-8139-A807C40AC4A7}">
      <dsp:nvSpPr>
        <dsp:cNvPr id="0" name=""/>
        <dsp:cNvSpPr/>
      </dsp:nvSpPr>
      <dsp:spPr>
        <a:xfrm>
          <a:off x="0" y="3316960"/>
          <a:ext cx="8229599" cy="15077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b="1" kern="1200" dirty="0" smtClean="0"/>
            <a:t>3.</a:t>
          </a:r>
          <a:r>
            <a:rPr lang="zh-CN" altLang="en-US" sz="2100" b="1" kern="1200" dirty="0" smtClean="0"/>
            <a:t>“互联网</a:t>
          </a:r>
          <a:r>
            <a:rPr lang="en-US" altLang="zh-CN" sz="2100" b="1" kern="1200" dirty="0" smtClean="0"/>
            <a:t>+”</a:t>
          </a:r>
          <a:r>
            <a:rPr lang="zh-CN" altLang="en-US" sz="2100" b="1" kern="1200" dirty="0" smtClean="0"/>
            <a:t>下的运用前景？</a:t>
          </a:r>
          <a:endParaRPr lang="zh-CN" altLang="en-US" sz="21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0" kern="1200" dirty="0" smtClean="0"/>
            <a:t>第一，内部交流的“互学互评”新机制。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0" kern="1200" dirty="0" smtClean="0"/>
            <a:t>第二，共建共享的“网上活动”新平台。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0" kern="1200" dirty="0" smtClean="0"/>
            <a:t>第三，打造智慧型“网络课堂”新模式。</a:t>
          </a:r>
          <a:endParaRPr lang="zh-CN" altLang="en-US" sz="1800" kern="1200" dirty="0"/>
        </a:p>
      </dsp:txBody>
      <dsp:txXfrm>
        <a:off x="1796690" y="3316960"/>
        <a:ext cx="6432909" cy="1507709"/>
      </dsp:txXfrm>
    </dsp:sp>
    <dsp:sp modelId="{E60A5A63-EDDF-4203-A617-2FCF2CB66664}">
      <dsp:nvSpPr>
        <dsp:cNvPr id="0" name=""/>
        <dsp:cNvSpPr/>
      </dsp:nvSpPr>
      <dsp:spPr>
        <a:xfrm>
          <a:off x="703643" y="3467731"/>
          <a:ext cx="540174" cy="12061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4B142A-A4D9-4DC0-8EEB-B597004E0942}">
      <dsp:nvSpPr>
        <dsp:cNvPr id="0" name=""/>
        <dsp:cNvSpPr/>
      </dsp:nvSpPr>
      <dsp:spPr>
        <a:xfrm>
          <a:off x="0" y="0"/>
          <a:ext cx="8229599" cy="46863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4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u="sng" kern="1200" dirty="0" smtClean="0">
              <a:solidFill>
                <a:srgbClr val="C00000"/>
              </a:solidFill>
            </a:rPr>
            <a:t>1.</a:t>
          </a:r>
          <a:r>
            <a:rPr lang="zh-CN" altLang="en-US" sz="2400" b="1" u="sng" kern="1200" dirty="0" smtClean="0">
              <a:solidFill>
                <a:srgbClr val="C00000"/>
              </a:solidFill>
            </a:rPr>
            <a:t>“点”什么？谁来“点” ？</a:t>
          </a:r>
          <a:endParaRPr lang="zh-CN" altLang="en-US" sz="2400" u="sng" kern="1200" dirty="0">
            <a:solidFill>
              <a:srgbClr val="C00000"/>
            </a:solidFill>
          </a:endParaRPr>
        </a:p>
      </dsp:txBody>
      <dsp:txXfrm>
        <a:off x="0" y="0"/>
        <a:ext cx="8229599" cy="1405890"/>
      </dsp:txXfrm>
    </dsp:sp>
    <dsp:sp modelId="{979256A5-8C91-4870-9B5E-D158B1CAF945}">
      <dsp:nvSpPr>
        <dsp:cNvPr id="0" name=""/>
        <dsp:cNvSpPr/>
      </dsp:nvSpPr>
      <dsp:spPr>
        <a:xfrm>
          <a:off x="799192" y="1299787"/>
          <a:ext cx="6583679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shade val="80000"/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shade val="80000"/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shade val="8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solidFill>
                <a:srgbClr val="FF0000"/>
              </a:solidFill>
            </a:rPr>
            <a:t>“点”：</a:t>
          </a:r>
          <a:r>
            <a:rPr lang="zh-CN" altLang="en-US" sz="2400" b="1" kern="1200" dirty="0" smtClean="0">
              <a:solidFill>
                <a:srgbClr val="FF0000"/>
              </a:solidFill>
            </a:rPr>
            <a:t>关键是点好主题</a:t>
          </a:r>
          <a:endParaRPr lang="zh-CN" altLang="en-US" sz="4400" b="1" kern="1200" dirty="0">
            <a:solidFill>
              <a:srgbClr val="FF0000"/>
            </a:solidFill>
          </a:endParaRPr>
        </a:p>
      </dsp:txBody>
      <dsp:txXfrm>
        <a:off x="799192" y="1299787"/>
        <a:ext cx="6583679" cy="542139"/>
      </dsp:txXfrm>
    </dsp:sp>
    <dsp:sp modelId="{2BB20823-7931-47B0-8AB3-C5689E8A3EF6}">
      <dsp:nvSpPr>
        <dsp:cNvPr id="0" name=""/>
        <dsp:cNvSpPr/>
      </dsp:nvSpPr>
      <dsp:spPr>
        <a:xfrm>
          <a:off x="1450483" y="2010291"/>
          <a:ext cx="5333768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85934"/>
                <a:satOff val="-1335"/>
                <a:lumOff val="6582"/>
                <a:alphaOff val="0"/>
                <a:tint val="98000"/>
                <a:satMod val="220000"/>
              </a:schemeClr>
            </a:gs>
            <a:gs pos="31000">
              <a:schemeClr val="accent2">
                <a:shade val="80000"/>
                <a:hueOff val="-85934"/>
                <a:satOff val="-1335"/>
                <a:lumOff val="6582"/>
                <a:alphaOff val="0"/>
                <a:tint val="30000"/>
                <a:satMod val="150000"/>
              </a:schemeClr>
            </a:gs>
            <a:gs pos="91000">
              <a:schemeClr val="accent2">
                <a:shade val="80000"/>
                <a:hueOff val="-85934"/>
                <a:satOff val="-1335"/>
                <a:lumOff val="6582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shade val="80000"/>
              <a:hueOff val="-85934"/>
              <a:satOff val="-1335"/>
              <a:lumOff val="6582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/>
            <a:t>政治方向  做灵魂、做统帅</a:t>
          </a:r>
          <a:endParaRPr lang="zh-CN" altLang="en-US" sz="2000" b="1" kern="1200" dirty="0"/>
        </a:p>
      </dsp:txBody>
      <dsp:txXfrm>
        <a:off x="1450483" y="2010291"/>
        <a:ext cx="5333768" cy="542139"/>
      </dsp:txXfrm>
    </dsp:sp>
    <dsp:sp modelId="{D63713A8-97D7-4F19-B35F-5B60CA41E882}">
      <dsp:nvSpPr>
        <dsp:cNvPr id="0" name=""/>
        <dsp:cNvSpPr/>
      </dsp:nvSpPr>
      <dsp:spPr>
        <a:xfrm>
          <a:off x="799192" y="2661586"/>
          <a:ext cx="6583679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171869"/>
                <a:satOff val="-2669"/>
                <a:lumOff val="13164"/>
                <a:alphaOff val="0"/>
                <a:tint val="98000"/>
                <a:satMod val="220000"/>
              </a:schemeClr>
            </a:gs>
            <a:gs pos="31000">
              <a:schemeClr val="accent2">
                <a:shade val="80000"/>
                <a:hueOff val="-171869"/>
                <a:satOff val="-2669"/>
                <a:lumOff val="13164"/>
                <a:alphaOff val="0"/>
                <a:tint val="30000"/>
                <a:satMod val="150000"/>
              </a:schemeClr>
            </a:gs>
            <a:gs pos="91000">
              <a:schemeClr val="accent2">
                <a:shade val="80000"/>
                <a:hueOff val="-171869"/>
                <a:satOff val="-2669"/>
                <a:lumOff val="13164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shade val="80000"/>
              <a:hueOff val="-171869"/>
              <a:satOff val="-2669"/>
              <a:lumOff val="13164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1" kern="1200" dirty="0" smtClean="0"/>
            <a:t>有思想、有方向、有内涵、有色彩、有温度</a:t>
          </a:r>
          <a:endParaRPr lang="zh-CN" altLang="en-US" sz="1900" b="1" kern="1200" dirty="0"/>
        </a:p>
      </dsp:txBody>
      <dsp:txXfrm>
        <a:off x="799192" y="2661586"/>
        <a:ext cx="6583679" cy="542139"/>
      </dsp:txXfrm>
    </dsp:sp>
    <dsp:sp modelId="{7D46D18C-CADF-4080-8B1B-2CE6EE342631}">
      <dsp:nvSpPr>
        <dsp:cNvPr id="0" name=""/>
        <dsp:cNvSpPr/>
      </dsp:nvSpPr>
      <dsp:spPr>
        <a:xfrm>
          <a:off x="1447915" y="3283413"/>
          <a:ext cx="5333768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257803"/>
                <a:satOff val="-4004"/>
                <a:lumOff val="19745"/>
                <a:alphaOff val="0"/>
                <a:tint val="98000"/>
                <a:satMod val="220000"/>
              </a:schemeClr>
            </a:gs>
            <a:gs pos="31000">
              <a:schemeClr val="accent2">
                <a:shade val="80000"/>
                <a:hueOff val="-257803"/>
                <a:satOff val="-4004"/>
                <a:lumOff val="19745"/>
                <a:alphaOff val="0"/>
                <a:tint val="30000"/>
                <a:satMod val="150000"/>
              </a:schemeClr>
            </a:gs>
            <a:gs pos="91000">
              <a:schemeClr val="accent2">
                <a:shade val="80000"/>
                <a:hueOff val="-257803"/>
                <a:satOff val="-4004"/>
                <a:lumOff val="19745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shade val="80000"/>
              <a:hueOff val="-257803"/>
              <a:satOff val="-4004"/>
              <a:lumOff val="19745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solidFill>
                <a:srgbClr val="FF0000"/>
              </a:solidFill>
            </a:rPr>
            <a:t>由党小组长或召集人负责</a:t>
          </a:r>
          <a:endParaRPr lang="zh-CN" altLang="en-US" sz="2400" b="1" kern="1200" dirty="0">
            <a:solidFill>
              <a:srgbClr val="FF0000"/>
            </a:solidFill>
          </a:endParaRPr>
        </a:p>
      </dsp:txBody>
      <dsp:txXfrm>
        <a:off x="1447915" y="3283413"/>
        <a:ext cx="5333768" cy="542139"/>
      </dsp:txXfrm>
    </dsp:sp>
    <dsp:sp modelId="{96C4E37A-498D-47D4-B830-51CFA4849FF2}">
      <dsp:nvSpPr>
        <dsp:cNvPr id="0" name=""/>
        <dsp:cNvSpPr/>
      </dsp:nvSpPr>
      <dsp:spPr>
        <a:xfrm>
          <a:off x="6320" y="3908958"/>
          <a:ext cx="8216959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-343737"/>
                <a:satOff val="-5338"/>
                <a:lumOff val="26327"/>
                <a:alphaOff val="0"/>
                <a:tint val="98000"/>
                <a:satMod val="220000"/>
              </a:schemeClr>
            </a:gs>
            <a:gs pos="31000">
              <a:schemeClr val="accent2">
                <a:shade val="80000"/>
                <a:hueOff val="-343737"/>
                <a:satOff val="-5338"/>
                <a:lumOff val="26327"/>
                <a:alphaOff val="0"/>
                <a:tint val="30000"/>
                <a:satMod val="150000"/>
              </a:schemeClr>
            </a:gs>
            <a:gs pos="91000">
              <a:schemeClr val="accent2">
                <a:shade val="80000"/>
                <a:hueOff val="-343737"/>
                <a:satOff val="-5338"/>
                <a:lumOff val="26327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shade val="80000"/>
              <a:hueOff val="-343737"/>
              <a:satOff val="-5338"/>
              <a:lumOff val="26327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1" kern="1200" dirty="0" smtClean="0"/>
            <a:t>学习的“靶子”树起来，思考的“焦点”聚起来，报告的“党味”浓起来</a:t>
          </a:r>
          <a:endParaRPr lang="zh-CN" altLang="en-US" sz="1900" b="1" kern="1200" dirty="0"/>
        </a:p>
      </dsp:txBody>
      <dsp:txXfrm>
        <a:off x="6320" y="3908958"/>
        <a:ext cx="8216959" cy="542139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4B142A-A4D9-4DC0-8EEB-B597004E0942}">
      <dsp:nvSpPr>
        <dsp:cNvPr id="0" name=""/>
        <dsp:cNvSpPr/>
      </dsp:nvSpPr>
      <dsp:spPr>
        <a:xfrm>
          <a:off x="0" y="0"/>
          <a:ext cx="8229599" cy="468630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3">
              <a:tint val="4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 smtClean="0">
              <a:solidFill>
                <a:srgbClr val="C00000"/>
              </a:solidFill>
            </a:rPr>
            <a:t>2</a:t>
          </a:r>
          <a:r>
            <a:rPr lang="zh-CN" altLang="en-US" sz="2400" b="1" kern="1200" dirty="0" smtClean="0">
              <a:solidFill>
                <a:srgbClr val="C00000"/>
              </a:solidFill>
            </a:rPr>
            <a:t>、“评”什么？谁来</a:t>
          </a:r>
          <a:r>
            <a:rPr lang="zh-CN" altLang="en-US" sz="2400" b="1" kern="1200" dirty="0" smtClean="0">
              <a:solidFill>
                <a:srgbClr val="C00000"/>
              </a:solidFill>
            </a:rPr>
            <a:t>评？</a:t>
          </a:r>
          <a:endParaRPr lang="zh-CN" altLang="en-US" sz="2400" kern="1200" dirty="0">
            <a:solidFill>
              <a:srgbClr val="C00000"/>
            </a:solidFill>
          </a:endParaRPr>
        </a:p>
      </dsp:txBody>
      <dsp:txXfrm>
        <a:off x="0" y="0"/>
        <a:ext cx="8229599" cy="1405890"/>
      </dsp:txXfrm>
    </dsp:sp>
    <dsp:sp modelId="{979256A5-8C91-4870-9B5E-D158B1CAF945}">
      <dsp:nvSpPr>
        <dsp:cNvPr id="0" name=""/>
        <dsp:cNvSpPr/>
      </dsp:nvSpPr>
      <dsp:spPr>
        <a:xfrm>
          <a:off x="802418" y="1122160"/>
          <a:ext cx="6583679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3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3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3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solidFill>
                <a:srgbClr val="C00000"/>
              </a:solidFill>
            </a:rPr>
            <a:t>“评”：主要是评质量</a:t>
          </a:r>
          <a:endParaRPr lang="zh-CN" altLang="en-US" sz="4400" b="1" kern="1200" dirty="0">
            <a:solidFill>
              <a:srgbClr val="C00000"/>
            </a:solidFill>
          </a:endParaRPr>
        </a:p>
      </dsp:txBody>
      <dsp:txXfrm>
        <a:off x="802418" y="1122160"/>
        <a:ext cx="6583679" cy="542139"/>
      </dsp:txXfrm>
    </dsp:sp>
    <dsp:sp modelId="{2BB20823-7931-47B0-8AB3-C5689E8A3EF6}">
      <dsp:nvSpPr>
        <dsp:cNvPr id="0" name=""/>
        <dsp:cNvSpPr/>
      </dsp:nvSpPr>
      <dsp:spPr>
        <a:xfrm>
          <a:off x="1234407" y="1714251"/>
          <a:ext cx="5622001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504272"/>
                <a:satOff val="5152"/>
                <a:lumOff val="-2451"/>
                <a:alphaOff val="0"/>
                <a:tint val="98000"/>
                <a:satMod val="220000"/>
              </a:schemeClr>
            </a:gs>
            <a:gs pos="31000">
              <a:schemeClr val="accent3">
                <a:hueOff val="-504272"/>
                <a:satOff val="5152"/>
                <a:lumOff val="-2451"/>
                <a:alphaOff val="0"/>
                <a:tint val="30000"/>
                <a:satMod val="150000"/>
              </a:schemeClr>
            </a:gs>
            <a:gs pos="91000">
              <a:schemeClr val="accent3">
                <a:hueOff val="-504272"/>
                <a:satOff val="5152"/>
                <a:lumOff val="-2451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3">
              <a:hueOff val="-504272"/>
              <a:satOff val="5152"/>
              <a:lumOff val="-2451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/>
            <a:t>对照“四要、四忌、四病”标准进行互学互评互 </a:t>
          </a:r>
          <a:endParaRPr lang="zh-CN" altLang="en-US" sz="2000" b="1" kern="1200" dirty="0"/>
        </a:p>
      </dsp:txBody>
      <dsp:txXfrm>
        <a:off x="1234407" y="1714251"/>
        <a:ext cx="5622001" cy="542139"/>
      </dsp:txXfrm>
    </dsp:sp>
    <dsp:sp modelId="{D63713A8-97D7-4F19-B35F-5B60CA41E882}">
      <dsp:nvSpPr>
        <dsp:cNvPr id="0" name=""/>
        <dsp:cNvSpPr/>
      </dsp:nvSpPr>
      <dsp:spPr>
        <a:xfrm>
          <a:off x="802418" y="2306335"/>
          <a:ext cx="6583679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008544"/>
                <a:satOff val="10303"/>
                <a:lumOff val="-4902"/>
                <a:alphaOff val="0"/>
                <a:tint val="98000"/>
                <a:satMod val="220000"/>
              </a:schemeClr>
            </a:gs>
            <a:gs pos="31000">
              <a:schemeClr val="accent3">
                <a:hueOff val="-1008544"/>
                <a:satOff val="10303"/>
                <a:lumOff val="-4902"/>
                <a:alphaOff val="0"/>
                <a:tint val="30000"/>
                <a:satMod val="150000"/>
              </a:schemeClr>
            </a:gs>
            <a:gs pos="91000">
              <a:schemeClr val="accent3">
                <a:hueOff val="-1008544"/>
                <a:satOff val="10303"/>
                <a:lumOff val="-4902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3">
              <a:hueOff val="-1008544"/>
              <a:satOff val="10303"/>
              <a:lumOff val="-4902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0" kern="1200" dirty="0" smtClean="0"/>
            <a:t>解决报告质量不高、应付差事   偏离主题、不着边际等问题</a:t>
          </a:r>
          <a:endParaRPr lang="zh-CN" altLang="en-US" sz="1900" b="1" kern="1200" dirty="0"/>
        </a:p>
      </dsp:txBody>
      <dsp:txXfrm>
        <a:off x="802418" y="2306335"/>
        <a:ext cx="6583679" cy="542139"/>
      </dsp:txXfrm>
    </dsp:sp>
    <dsp:sp modelId="{96C4E37A-498D-47D4-B830-51CFA4849FF2}">
      <dsp:nvSpPr>
        <dsp:cNvPr id="0" name=""/>
        <dsp:cNvSpPr/>
      </dsp:nvSpPr>
      <dsp:spPr>
        <a:xfrm>
          <a:off x="12640" y="2898420"/>
          <a:ext cx="8216959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512815"/>
                <a:satOff val="15455"/>
                <a:lumOff val="-7353"/>
                <a:alphaOff val="0"/>
                <a:tint val="98000"/>
                <a:satMod val="220000"/>
              </a:schemeClr>
            </a:gs>
            <a:gs pos="31000">
              <a:schemeClr val="accent3">
                <a:hueOff val="-1512815"/>
                <a:satOff val="15455"/>
                <a:lumOff val="-7353"/>
                <a:alphaOff val="0"/>
                <a:tint val="30000"/>
                <a:satMod val="150000"/>
              </a:schemeClr>
            </a:gs>
            <a:gs pos="91000">
              <a:schemeClr val="accent3">
                <a:hueOff val="-1512815"/>
                <a:satOff val="15455"/>
                <a:lumOff val="-7353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3">
              <a:hueOff val="-1512815"/>
              <a:satOff val="15455"/>
              <a:lumOff val="-7353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solidFill>
                <a:srgbClr val="C00000"/>
              </a:solidFill>
            </a:rPr>
            <a:t>党小组全体党员都是评的主体</a:t>
          </a:r>
          <a:endParaRPr lang="zh-CN" altLang="en-US" sz="2400" b="1" kern="1200" dirty="0">
            <a:solidFill>
              <a:srgbClr val="C00000"/>
            </a:solidFill>
          </a:endParaRPr>
        </a:p>
      </dsp:txBody>
      <dsp:txXfrm>
        <a:off x="12640" y="2898420"/>
        <a:ext cx="8216959" cy="542139"/>
      </dsp:txXfrm>
    </dsp:sp>
    <dsp:sp modelId="{49A6F5F3-711E-4E2A-8852-D4FB3FC8AE8C}">
      <dsp:nvSpPr>
        <dsp:cNvPr id="0" name=""/>
        <dsp:cNvSpPr/>
      </dsp:nvSpPr>
      <dsp:spPr>
        <a:xfrm>
          <a:off x="802418" y="3582609"/>
          <a:ext cx="6583679" cy="5421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2017087"/>
                <a:satOff val="20606"/>
                <a:lumOff val="-9804"/>
                <a:alphaOff val="0"/>
                <a:tint val="98000"/>
                <a:satMod val="220000"/>
              </a:schemeClr>
            </a:gs>
            <a:gs pos="31000">
              <a:schemeClr val="accent3">
                <a:hueOff val="-2017087"/>
                <a:satOff val="20606"/>
                <a:lumOff val="-9804"/>
                <a:alphaOff val="0"/>
                <a:tint val="30000"/>
                <a:satMod val="150000"/>
              </a:schemeClr>
            </a:gs>
            <a:gs pos="91000">
              <a:schemeClr val="accent3">
                <a:hueOff val="-2017087"/>
                <a:satOff val="20606"/>
                <a:lumOff val="-9804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3">
              <a:hueOff val="-2017087"/>
              <a:satOff val="20606"/>
              <a:lumOff val="-9804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b="0" kern="1200" dirty="0" smtClean="0"/>
            <a:t>三言两语、要言不烦  “开放式、互动式”学习</a:t>
          </a:r>
          <a:endParaRPr lang="zh-CN" altLang="en-US" sz="1900" b="1" kern="1200" dirty="0"/>
        </a:p>
      </dsp:txBody>
      <dsp:txXfrm>
        <a:off x="802418" y="3582609"/>
        <a:ext cx="6583679" cy="54213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91F148-69D5-4917-B224-E2E5E4F13570}">
      <dsp:nvSpPr>
        <dsp:cNvPr id="0" name=""/>
        <dsp:cNvSpPr/>
      </dsp:nvSpPr>
      <dsp:spPr>
        <a:xfrm>
          <a:off x="4114800" y="1353745"/>
          <a:ext cx="956069" cy="1092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248"/>
              </a:lnTo>
              <a:lnTo>
                <a:pt x="956069" y="1092248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20D05-1819-4886-9513-9B7D161B4E62}">
      <dsp:nvSpPr>
        <dsp:cNvPr id="0" name=""/>
        <dsp:cNvSpPr/>
      </dsp:nvSpPr>
      <dsp:spPr>
        <a:xfrm>
          <a:off x="3137798" y="1353745"/>
          <a:ext cx="977001" cy="798067"/>
        </a:xfrm>
        <a:custGeom>
          <a:avLst/>
          <a:gdLst/>
          <a:ahLst/>
          <a:cxnLst/>
          <a:rect l="0" t="0" r="0" b="0"/>
          <a:pathLst>
            <a:path>
              <a:moveTo>
                <a:pt x="977001" y="0"/>
              </a:moveTo>
              <a:lnTo>
                <a:pt x="977001" y="798067"/>
              </a:lnTo>
              <a:lnTo>
                <a:pt x="0" y="798067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3D3AA-0E91-4161-9DD3-DFAAEAB4532C}">
      <dsp:nvSpPr>
        <dsp:cNvPr id="0" name=""/>
        <dsp:cNvSpPr/>
      </dsp:nvSpPr>
      <dsp:spPr>
        <a:xfrm>
          <a:off x="4114800" y="1353745"/>
          <a:ext cx="2911251" cy="2213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0884"/>
              </a:lnTo>
              <a:lnTo>
                <a:pt x="2911251" y="1960884"/>
              </a:lnTo>
              <a:lnTo>
                <a:pt x="2911251" y="221351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81DA6-C16B-4E3B-A5D0-2BBB66AADE21}">
      <dsp:nvSpPr>
        <dsp:cNvPr id="0" name=""/>
        <dsp:cNvSpPr/>
      </dsp:nvSpPr>
      <dsp:spPr>
        <a:xfrm>
          <a:off x="4047931" y="1353745"/>
          <a:ext cx="91440" cy="2258457"/>
        </a:xfrm>
        <a:custGeom>
          <a:avLst/>
          <a:gdLst/>
          <a:ahLst/>
          <a:cxnLst/>
          <a:rect l="0" t="0" r="0" b="0"/>
          <a:pathLst>
            <a:path>
              <a:moveTo>
                <a:pt x="66868" y="0"/>
              </a:moveTo>
              <a:lnTo>
                <a:pt x="66868" y="2005827"/>
              </a:lnTo>
              <a:lnTo>
                <a:pt x="45720" y="2005827"/>
              </a:lnTo>
              <a:lnTo>
                <a:pt x="45720" y="2258457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C9998-C0F6-4FAD-8C67-5291270CBB22}">
      <dsp:nvSpPr>
        <dsp:cNvPr id="0" name=""/>
        <dsp:cNvSpPr/>
      </dsp:nvSpPr>
      <dsp:spPr>
        <a:xfrm>
          <a:off x="1203548" y="1353745"/>
          <a:ext cx="2911251" cy="2213513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1960884"/>
              </a:lnTo>
              <a:lnTo>
                <a:pt x="0" y="1960884"/>
              </a:lnTo>
              <a:lnTo>
                <a:pt x="0" y="221351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5F73B-9639-409A-B6C5-B6E2B381C712}">
      <dsp:nvSpPr>
        <dsp:cNvPr id="0" name=""/>
        <dsp:cNvSpPr/>
      </dsp:nvSpPr>
      <dsp:spPr>
        <a:xfrm>
          <a:off x="2423302" y="150749"/>
          <a:ext cx="3382994" cy="120299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 smtClean="0"/>
            <a:t>3.</a:t>
          </a:r>
          <a:r>
            <a:rPr lang="zh-CN" altLang="en-US" sz="2400" b="1" kern="1200" dirty="0" smtClean="0"/>
            <a:t>“审”什么？怎么审？</a:t>
          </a:r>
          <a:endParaRPr lang="zh-CN" altLang="en-US" sz="2400" kern="1200" dirty="0"/>
        </a:p>
      </dsp:txBody>
      <dsp:txXfrm>
        <a:off x="2423302" y="150749"/>
        <a:ext cx="3382994" cy="1202996"/>
      </dsp:txXfrm>
    </dsp:sp>
    <dsp:sp modelId="{D97404A5-FC50-40B0-8933-3C1CAF4DCABE}">
      <dsp:nvSpPr>
        <dsp:cNvPr id="0" name=""/>
        <dsp:cNvSpPr/>
      </dsp:nvSpPr>
      <dsp:spPr>
        <a:xfrm>
          <a:off x="552" y="3567258"/>
          <a:ext cx="2405992" cy="82428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2400" b="0" kern="1200" dirty="0" smtClean="0"/>
            <a:t>党员互评议意见</a:t>
          </a:r>
          <a:endParaRPr lang="zh-CN" altLang="en-US" sz="2400" kern="1200" dirty="0"/>
        </a:p>
      </dsp:txBody>
      <dsp:txXfrm>
        <a:off x="552" y="3567258"/>
        <a:ext cx="2405992" cy="824281"/>
      </dsp:txXfrm>
    </dsp:sp>
    <dsp:sp modelId="{3DCA87E8-2F63-453C-BCF7-62063197A345}">
      <dsp:nvSpPr>
        <dsp:cNvPr id="0" name=""/>
        <dsp:cNvSpPr/>
      </dsp:nvSpPr>
      <dsp:spPr>
        <a:xfrm>
          <a:off x="2890654" y="3612202"/>
          <a:ext cx="2405992" cy="96829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/>
            <a:t>优秀报告传钉钉群</a:t>
          </a:r>
          <a:endParaRPr lang="zh-CN" altLang="en-US" sz="2000" kern="1200" dirty="0"/>
        </a:p>
      </dsp:txBody>
      <dsp:txXfrm>
        <a:off x="2890654" y="3612202"/>
        <a:ext cx="2405992" cy="968291"/>
      </dsp:txXfrm>
    </dsp:sp>
    <dsp:sp modelId="{EBB9D8C3-46E3-4D99-8D04-C8C43793739E}">
      <dsp:nvSpPr>
        <dsp:cNvPr id="0" name=""/>
        <dsp:cNvSpPr/>
      </dsp:nvSpPr>
      <dsp:spPr>
        <a:xfrm>
          <a:off x="5823054" y="3567258"/>
          <a:ext cx="2405992" cy="734381"/>
        </a:xfrm>
        <a:prstGeom prst="rect">
          <a:avLst/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/>
            <a:t>党员评议监督</a:t>
          </a:r>
          <a:endParaRPr lang="zh-CN" altLang="en-US" sz="2000" kern="1200" dirty="0"/>
        </a:p>
      </dsp:txBody>
      <dsp:txXfrm>
        <a:off x="5823054" y="3567258"/>
        <a:ext cx="2405992" cy="734381"/>
      </dsp:txXfrm>
    </dsp:sp>
    <dsp:sp modelId="{8E4A2BED-BE53-4232-8903-C64E474A1BE9}">
      <dsp:nvSpPr>
        <dsp:cNvPr id="0" name=""/>
        <dsp:cNvSpPr/>
      </dsp:nvSpPr>
      <dsp:spPr>
        <a:xfrm>
          <a:off x="437625" y="1550315"/>
          <a:ext cx="2700173" cy="120299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/>
            <a:t>“审”重点审报告优劣</a:t>
          </a:r>
          <a:endParaRPr lang="zh-CN" altLang="en-US" sz="2000" kern="1200" dirty="0"/>
        </a:p>
      </dsp:txBody>
      <dsp:txXfrm>
        <a:off x="437625" y="1550315"/>
        <a:ext cx="2700173" cy="1202996"/>
      </dsp:txXfrm>
    </dsp:sp>
    <dsp:sp modelId="{1E30E32C-56F5-406D-8852-E8832E49AE5D}">
      <dsp:nvSpPr>
        <dsp:cNvPr id="0" name=""/>
        <dsp:cNvSpPr/>
      </dsp:nvSpPr>
      <dsp:spPr>
        <a:xfrm>
          <a:off x="5070869" y="1844495"/>
          <a:ext cx="2405992" cy="120299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2000" b="0" kern="1200" dirty="0" smtClean="0"/>
            <a:t>统一思想  凝聚共识</a:t>
          </a:r>
          <a:endParaRPr lang="en-US" altLang="zh-CN" sz="2000" b="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2000" b="0" kern="1200" dirty="0" smtClean="0"/>
            <a:t>去粗取精 去伪存真</a:t>
          </a:r>
          <a:endParaRPr lang="zh-CN" altLang="en-US" sz="20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2100" kern="1200" dirty="0"/>
        </a:p>
      </dsp:txBody>
      <dsp:txXfrm>
        <a:off x="5070869" y="1844495"/>
        <a:ext cx="2405992" cy="120299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A9410F-3B24-4639-B767-973D61A29920}">
      <dsp:nvSpPr>
        <dsp:cNvPr id="0" name=""/>
        <dsp:cNvSpPr/>
      </dsp:nvSpPr>
      <dsp:spPr>
        <a:xfrm>
          <a:off x="462679" y="228196"/>
          <a:ext cx="2934059" cy="117984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shade val="80000"/>
                <a:hueOff val="0"/>
                <a:satOff val="0"/>
                <a:lumOff val="0"/>
                <a:alphaOff val="0"/>
                <a:shade val="28000"/>
                <a:satMod val="100000"/>
              </a:schemeClr>
              <a:schemeClr val="accent2">
                <a:shade val="80000"/>
                <a:hueOff val="0"/>
                <a:satOff val="0"/>
                <a:lumOff val="0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>
          <a:noFill/>
        </a:ln>
        <a:effectLst>
          <a:outerShdw blurRad="50800" dist="31750" dir="5400000" algn="tl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flood" dir="t">
            <a:rot lat="0" lon="0" rev="5400000"/>
          </a:lightRig>
        </a:scene3d>
        <a:sp3d contourW="18700" prstMaterial="dkEdge">
          <a:bevelT w="44450" h="80600"/>
          <a:contourClr>
            <a:schemeClr val="accent2">
              <a:shade val="80000"/>
              <a:hueOff val="0"/>
              <a:satOff val="0"/>
              <a:lumOff val="0"/>
              <a:alphaOff val="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b="1" kern="1200" dirty="0" smtClean="0"/>
            <a:t>“推”什么？</a:t>
          </a:r>
          <a:endParaRPr lang="en-US" altLang="zh-CN" sz="2800" b="1" kern="1200" dirty="0" smtClean="0"/>
        </a:p>
      </dsp:txBody>
      <dsp:txXfrm>
        <a:off x="462679" y="228196"/>
        <a:ext cx="2934059" cy="1179849"/>
      </dsp:txXfrm>
    </dsp:sp>
    <dsp:sp modelId="{610EEF18-1F65-46E2-8DDE-02F797931147}">
      <dsp:nvSpPr>
        <dsp:cNvPr id="0" name=""/>
        <dsp:cNvSpPr/>
      </dsp:nvSpPr>
      <dsp:spPr>
        <a:xfrm>
          <a:off x="756085" y="1408045"/>
          <a:ext cx="451928" cy="2158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8924"/>
              </a:lnTo>
              <a:lnTo>
                <a:pt x="451928" y="2158924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CA0AB-5098-4D4D-8DF8-636A9EEC45EC}">
      <dsp:nvSpPr>
        <dsp:cNvPr id="0" name=""/>
        <dsp:cNvSpPr/>
      </dsp:nvSpPr>
      <dsp:spPr>
        <a:xfrm>
          <a:off x="1208013" y="2762318"/>
          <a:ext cx="2392421" cy="16093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flood" dir="t">
            <a:rot lat="0" lon="0" rev="5400000"/>
          </a:lightRig>
        </a:scene3d>
        <a:sp3d contourW="9525" prstMaterial="dkEdge">
          <a:bevelT w="12000" h="24150"/>
          <a:contourClr>
            <a:schemeClr val="lt1">
              <a:alpha val="90000"/>
              <a:hueOff val="0"/>
              <a:satOff val="0"/>
              <a:lumOff val="0"/>
              <a:alphaOff val="0"/>
              <a:satMod val="11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solidFill>
                <a:srgbClr val="C00000"/>
              </a:solidFill>
            </a:rPr>
            <a:t>推出党员具体行动 </a:t>
          </a:r>
          <a:endParaRPr lang="en-US" altLang="zh-CN" sz="2000" b="1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solidFill>
                <a:srgbClr val="C00000"/>
              </a:solidFill>
            </a:rPr>
            <a:t>推出制度机制</a:t>
          </a:r>
          <a:r>
            <a:rPr lang="zh-CN" altLang="en-US" sz="2000" b="1" kern="1200" dirty="0" smtClean="0">
              <a:solidFill>
                <a:srgbClr val="C00000"/>
              </a:solidFill>
            </a:rPr>
            <a:t>层面的东西</a:t>
          </a:r>
          <a:endParaRPr lang="zh-CN" altLang="en-US" sz="2000" b="1" kern="1200" dirty="0">
            <a:solidFill>
              <a:srgbClr val="C00000"/>
            </a:solidFill>
          </a:endParaRPr>
        </a:p>
      </dsp:txBody>
      <dsp:txXfrm>
        <a:off x="1208013" y="2762318"/>
        <a:ext cx="2392421" cy="1609302"/>
      </dsp:txXfrm>
    </dsp:sp>
    <dsp:sp modelId="{38A38CC1-F86B-48AC-925A-5EA531FE475A}">
      <dsp:nvSpPr>
        <dsp:cNvPr id="0" name=""/>
        <dsp:cNvSpPr/>
      </dsp:nvSpPr>
      <dsp:spPr>
        <a:xfrm>
          <a:off x="4152998" y="228196"/>
          <a:ext cx="4076601" cy="11206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2">
                <a:shade val="80000"/>
                <a:hueOff val="-343737"/>
                <a:satOff val="-5338"/>
                <a:lumOff val="26327"/>
                <a:alphaOff val="0"/>
                <a:shade val="28000"/>
                <a:satMod val="100000"/>
              </a:schemeClr>
              <a:schemeClr val="accent2">
                <a:shade val="80000"/>
                <a:hueOff val="-343737"/>
                <a:satOff val="-5338"/>
                <a:lumOff val="26327"/>
                <a:alphaOff val="0"/>
                <a:tint val="100000"/>
                <a:satMod val="200000"/>
              </a:schemeClr>
            </a:duotone>
          </a:blip>
          <a:tile tx="0" ty="0" sx="80000" sy="80000" flip="none" algn="tl"/>
        </a:blipFill>
        <a:ln>
          <a:noFill/>
        </a:ln>
        <a:effectLst>
          <a:outerShdw blurRad="50800" dist="31750" dir="5400000" algn="tl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flood" dir="t">
            <a:rot lat="0" lon="0" rev="5400000"/>
          </a:lightRig>
        </a:scene3d>
        <a:sp3d contourW="18700" prstMaterial="dkEdge">
          <a:bevelT w="44450" h="80600"/>
          <a:contourClr>
            <a:schemeClr val="accent2">
              <a:shade val="80000"/>
              <a:hueOff val="-343737"/>
              <a:satOff val="-5338"/>
              <a:lumOff val="26327"/>
              <a:alphaOff val="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CN" altLang="en-US" sz="2800" b="1" kern="1200" dirty="0" smtClean="0"/>
            <a:t>怎么推？</a:t>
          </a:r>
          <a:endParaRPr lang="zh-CN" altLang="en-US" sz="2800" kern="1200" dirty="0" smtClean="0"/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kern="1200" dirty="0"/>
        </a:p>
      </dsp:txBody>
      <dsp:txXfrm>
        <a:off x="4152998" y="228196"/>
        <a:ext cx="4076601" cy="1120689"/>
      </dsp:txXfrm>
    </dsp:sp>
    <dsp:sp modelId="{BDF11A19-CE6A-4649-861D-EF4B9718950D}">
      <dsp:nvSpPr>
        <dsp:cNvPr id="0" name=""/>
        <dsp:cNvSpPr/>
      </dsp:nvSpPr>
      <dsp:spPr>
        <a:xfrm>
          <a:off x="4560658" y="1348885"/>
          <a:ext cx="424535" cy="502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516"/>
              </a:lnTo>
              <a:lnTo>
                <a:pt x="424535" y="502516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CC425-3293-4017-B533-585FE0CCF4C5}">
      <dsp:nvSpPr>
        <dsp:cNvPr id="0" name=""/>
        <dsp:cNvSpPr/>
      </dsp:nvSpPr>
      <dsp:spPr>
        <a:xfrm>
          <a:off x="4985194" y="1495275"/>
          <a:ext cx="2256728" cy="712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85934"/>
              <a:satOff val="-1335"/>
              <a:lumOff val="6582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flood" dir="t">
            <a:rot lat="0" lon="0" rev="5400000"/>
          </a:lightRig>
        </a:scene3d>
        <a:sp3d contourW="9525" prstMaterial="dkEdge">
          <a:bevelT w="12000" h="24150"/>
          <a:contourClr>
            <a:schemeClr val="lt1">
              <a:alpha val="90000"/>
              <a:hueOff val="0"/>
              <a:satOff val="0"/>
              <a:lumOff val="0"/>
              <a:alphaOff val="0"/>
              <a:satMod val="11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b="0" kern="1200" dirty="0" smtClean="0">
              <a:solidFill>
                <a:srgbClr val="C00000"/>
              </a:solidFill>
            </a:rPr>
            <a:t>支部活动点评反馈</a:t>
          </a:r>
          <a:endParaRPr lang="zh-CN" altLang="en-US" sz="1700" kern="1200" dirty="0">
            <a:solidFill>
              <a:srgbClr val="C00000"/>
            </a:solidFill>
          </a:endParaRPr>
        </a:p>
      </dsp:txBody>
      <dsp:txXfrm>
        <a:off x="4985194" y="1495275"/>
        <a:ext cx="2256728" cy="712254"/>
      </dsp:txXfrm>
    </dsp:sp>
    <dsp:sp modelId="{71FE521E-804E-4D86-998A-EF14B9F7EB53}">
      <dsp:nvSpPr>
        <dsp:cNvPr id="0" name=""/>
        <dsp:cNvSpPr/>
      </dsp:nvSpPr>
      <dsp:spPr>
        <a:xfrm>
          <a:off x="4560658" y="1348885"/>
          <a:ext cx="461230" cy="1247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833"/>
              </a:lnTo>
              <a:lnTo>
                <a:pt x="461230" y="1247833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FD986-0158-48EE-98E1-667139866EDA}">
      <dsp:nvSpPr>
        <dsp:cNvPr id="0" name=""/>
        <dsp:cNvSpPr/>
      </dsp:nvSpPr>
      <dsp:spPr>
        <a:xfrm>
          <a:off x="5021889" y="2240592"/>
          <a:ext cx="2269811" cy="712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171869"/>
              <a:satOff val="-2669"/>
              <a:lumOff val="13164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flood" dir="t">
            <a:rot lat="0" lon="0" rev="5400000"/>
          </a:lightRig>
        </a:scene3d>
        <a:sp3d contourW="9525" prstMaterial="dkEdge">
          <a:bevelT w="12000" h="24150"/>
          <a:contourClr>
            <a:schemeClr val="lt1">
              <a:alpha val="90000"/>
              <a:hueOff val="0"/>
              <a:satOff val="0"/>
              <a:lumOff val="0"/>
              <a:alphaOff val="0"/>
              <a:satMod val="11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b="0" kern="1200" dirty="0" smtClean="0">
              <a:solidFill>
                <a:srgbClr val="C00000"/>
              </a:solidFill>
            </a:rPr>
            <a:t>精品篇目运用推荐</a:t>
          </a:r>
          <a:endParaRPr lang="zh-CN" altLang="en-US" sz="1700" kern="1200" dirty="0">
            <a:solidFill>
              <a:srgbClr val="C00000"/>
            </a:solidFill>
          </a:endParaRPr>
        </a:p>
      </dsp:txBody>
      <dsp:txXfrm>
        <a:off x="5021889" y="2240592"/>
        <a:ext cx="2269811" cy="712254"/>
      </dsp:txXfrm>
    </dsp:sp>
    <dsp:sp modelId="{7691D98C-4102-42B9-A7E9-9C7A959B85A3}">
      <dsp:nvSpPr>
        <dsp:cNvPr id="0" name=""/>
        <dsp:cNvSpPr/>
      </dsp:nvSpPr>
      <dsp:spPr>
        <a:xfrm>
          <a:off x="4560658" y="1348885"/>
          <a:ext cx="412945" cy="2067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7695"/>
              </a:lnTo>
              <a:lnTo>
                <a:pt x="412945" y="2067695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73052-C882-47A7-85F4-F2E6136EF9E5}">
      <dsp:nvSpPr>
        <dsp:cNvPr id="0" name=""/>
        <dsp:cNvSpPr/>
      </dsp:nvSpPr>
      <dsp:spPr>
        <a:xfrm>
          <a:off x="4973604" y="3060454"/>
          <a:ext cx="2285777" cy="712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257803"/>
              <a:satOff val="-4004"/>
              <a:lumOff val="19745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flood" dir="t">
            <a:rot lat="0" lon="0" rev="5400000"/>
          </a:lightRig>
        </a:scene3d>
        <a:sp3d contourW="9525" prstMaterial="dkEdge">
          <a:bevelT w="12000" h="24150"/>
          <a:contourClr>
            <a:schemeClr val="lt1">
              <a:alpha val="90000"/>
              <a:hueOff val="0"/>
              <a:satOff val="0"/>
              <a:lumOff val="0"/>
              <a:alphaOff val="0"/>
              <a:satMod val="11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b="0" kern="1200" dirty="0" smtClean="0">
              <a:solidFill>
                <a:srgbClr val="C00000"/>
              </a:solidFill>
            </a:rPr>
            <a:t>党员网上活动室展示</a:t>
          </a:r>
          <a:endParaRPr lang="zh-CN" altLang="en-US" sz="1700" kern="1200" dirty="0">
            <a:solidFill>
              <a:srgbClr val="C00000"/>
            </a:solidFill>
          </a:endParaRPr>
        </a:p>
      </dsp:txBody>
      <dsp:txXfrm>
        <a:off x="4973604" y="3060454"/>
        <a:ext cx="2285777" cy="712254"/>
      </dsp:txXfrm>
    </dsp:sp>
    <dsp:sp modelId="{614CBA79-6CA9-4750-AD42-5578A5EFAA56}">
      <dsp:nvSpPr>
        <dsp:cNvPr id="0" name=""/>
        <dsp:cNvSpPr/>
      </dsp:nvSpPr>
      <dsp:spPr>
        <a:xfrm>
          <a:off x="4560658" y="1348885"/>
          <a:ext cx="247100" cy="2958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504"/>
              </a:lnTo>
              <a:lnTo>
                <a:pt x="247100" y="2958504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4760B-BACD-44CD-BF60-F9E9B254EDAF}">
      <dsp:nvSpPr>
        <dsp:cNvPr id="0" name=""/>
        <dsp:cNvSpPr/>
      </dsp:nvSpPr>
      <dsp:spPr>
        <a:xfrm>
          <a:off x="4807759" y="3951263"/>
          <a:ext cx="3421840" cy="712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-343737"/>
              <a:satOff val="-5338"/>
              <a:lumOff val="26327"/>
              <a:alphaOff val="0"/>
            </a:schemeClr>
          </a:solidFill>
          <a:prstDash val="solid"/>
        </a:ln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flood" dir="t">
            <a:rot lat="0" lon="0" rev="5400000"/>
          </a:lightRig>
        </a:scene3d>
        <a:sp3d contourW="9525" prstMaterial="dkEdge">
          <a:bevelT w="12000" h="24150"/>
          <a:contourClr>
            <a:schemeClr val="lt1">
              <a:alpha val="90000"/>
              <a:hueOff val="0"/>
              <a:satOff val="0"/>
              <a:lumOff val="0"/>
              <a:alphaOff val="0"/>
              <a:satMod val="11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b="0" kern="1200" dirty="0" smtClean="0">
              <a:solidFill>
                <a:srgbClr val="C00000"/>
              </a:solidFill>
            </a:rPr>
            <a:t>采纳党员提出的建设性意见</a:t>
          </a:r>
          <a:endParaRPr lang="en-US" altLang="zh-CN" sz="1700" b="0" kern="1200" dirty="0" smtClean="0">
            <a:solidFill>
              <a:srgbClr val="C00000"/>
            </a:solidFill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700" b="0" kern="1200" dirty="0" smtClean="0">
              <a:solidFill>
                <a:srgbClr val="C00000"/>
              </a:solidFill>
            </a:rPr>
            <a:t>促进</a:t>
          </a:r>
          <a:r>
            <a:rPr lang="zh-CN" altLang="en-US" sz="1700" b="0" kern="1200" dirty="0" smtClean="0">
              <a:solidFill>
                <a:srgbClr val="C00000"/>
              </a:solidFill>
            </a:rPr>
            <a:t>党建和业务工作相互融入</a:t>
          </a:r>
        </a:p>
      </dsp:txBody>
      <dsp:txXfrm>
        <a:off x="4807759" y="3951263"/>
        <a:ext cx="3421840" cy="71225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712422-9E79-4769-A7F8-50A89F3105E2}">
      <dsp:nvSpPr>
        <dsp:cNvPr id="0" name=""/>
        <dsp:cNvSpPr/>
      </dsp:nvSpPr>
      <dsp:spPr>
        <a:xfrm>
          <a:off x="0" y="0"/>
          <a:ext cx="8229599" cy="46863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“点评审推”评估和结果运用</a:t>
          </a:r>
          <a:endParaRPr lang="zh-CN" altLang="en-US" sz="3600" kern="1200" dirty="0"/>
        </a:p>
      </dsp:txBody>
      <dsp:txXfrm>
        <a:off x="0" y="0"/>
        <a:ext cx="8229599" cy="2530602"/>
      </dsp:txXfrm>
    </dsp:sp>
    <dsp:sp modelId="{1C084EE4-DC3E-4C8A-AB8B-400162B7418A}">
      <dsp:nvSpPr>
        <dsp:cNvPr id="0" name=""/>
        <dsp:cNvSpPr/>
      </dsp:nvSpPr>
      <dsp:spPr>
        <a:xfrm>
          <a:off x="4018" y="2436876"/>
          <a:ext cx="2740521" cy="21556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>
              <a:solidFill>
                <a:srgbClr val="C00000"/>
              </a:solidFill>
            </a:rPr>
            <a:t>1</a:t>
          </a:r>
          <a:r>
            <a:rPr lang="zh-CN" altLang="en-US" sz="1800" b="1" kern="1200" dirty="0" smtClean="0">
              <a:solidFill>
                <a:srgbClr val="C00000"/>
              </a:solidFill>
            </a:rPr>
            <a:t>、实行积分制管理。</a:t>
          </a:r>
          <a:endParaRPr lang="en-US" altLang="zh-CN" sz="1800" b="1" kern="1200" dirty="0" smtClean="0">
            <a:solidFill>
              <a:srgbClr val="C0000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/>
            <a:t>党小组对“点评审推”动态跟进，对报告质量进行每月一评，累计积分。</a:t>
          </a:r>
          <a:endParaRPr lang="zh-CN" altLang="en-US" sz="1800" kern="1200" dirty="0"/>
        </a:p>
      </dsp:txBody>
      <dsp:txXfrm>
        <a:off x="4018" y="2436876"/>
        <a:ext cx="2740521" cy="2155698"/>
      </dsp:txXfrm>
    </dsp:sp>
    <dsp:sp modelId="{C60596E4-A395-4039-A781-487DC54AD20C}">
      <dsp:nvSpPr>
        <dsp:cNvPr id="0" name=""/>
        <dsp:cNvSpPr/>
      </dsp:nvSpPr>
      <dsp:spPr>
        <a:xfrm>
          <a:off x="2744539" y="2436876"/>
          <a:ext cx="2740521" cy="21556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>
              <a:solidFill>
                <a:srgbClr val="C00000"/>
              </a:solidFill>
            </a:rPr>
            <a:t>2</a:t>
          </a:r>
          <a:r>
            <a:rPr lang="zh-CN" altLang="en-US" sz="1800" b="1" kern="1200" dirty="0" smtClean="0">
              <a:solidFill>
                <a:srgbClr val="C00000"/>
              </a:solidFill>
            </a:rPr>
            <a:t>、与党员民主评议结合</a:t>
          </a:r>
          <a:r>
            <a:rPr lang="zh-CN" altLang="en-US" sz="1800" b="1" kern="1200" dirty="0" smtClean="0"/>
            <a:t>。</a:t>
          </a:r>
          <a:endParaRPr lang="en-US" altLang="zh-CN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/>
            <a:t>纳入专题组织生活会和党员民主评议内容</a:t>
          </a:r>
          <a:endParaRPr lang="en-US" altLang="zh-CN" sz="1800" b="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/>
            <a:t>党小组专题报告，排名通报。小组长提醒谈话。</a:t>
          </a:r>
          <a:endParaRPr lang="zh-CN" altLang="en-US" sz="1800" kern="1200" dirty="0"/>
        </a:p>
      </dsp:txBody>
      <dsp:txXfrm>
        <a:off x="2744539" y="2436876"/>
        <a:ext cx="2740521" cy="2155698"/>
      </dsp:txXfrm>
    </dsp:sp>
    <dsp:sp modelId="{D14B470D-3E5B-4A38-827C-E18E991B5E19}">
      <dsp:nvSpPr>
        <dsp:cNvPr id="0" name=""/>
        <dsp:cNvSpPr/>
      </dsp:nvSpPr>
      <dsp:spPr>
        <a:xfrm>
          <a:off x="5485060" y="2436876"/>
          <a:ext cx="2740521" cy="215569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b="1" kern="1200" dirty="0" smtClean="0">
              <a:solidFill>
                <a:srgbClr val="C00000"/>
              </a:solidFill>
            </a:rPr>
            <a:t>3</a:t>
          </a:r>
          <a:r>
            <a:rPr lang="zh-CN" altLang="en-US" sz="1800" b="1" kern="1200" dirty="0" smtClean="0">
              <a:solidFill>
                <a:srgbClr val="C00000"/>
              </a:solidFill>
            </a:rPr>
            <a:t>、与党员评先选优挂钩。</a:t>
          </a:r>
          <a:endParaRPr lang="en-US" altLang="zh-CN" sz="1800" b="1" kern="1200" dirty="0" smtClean="0">
            <a:solidFill>
              <a:srgbClr val="C0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b="0" kern="1200" dirty="0" smtClean="0"/>
            <a:t>把党员积分情况，作为党员年度考核、评先选优的前置条件之一，全年累计积分低的，进行诫勉谈话</a:t>
          </a:r>
          <a:r>
            <a:rPr lang="zh-CN" altLang="en-US" sz="2000" b="0" kern="1200" dirty="0" smtClean="0"/>
            <a:t>。</a:t>
          </a:r>
          <a:endParaRPr lang="zh-CN" altLang="en-US" sz="2000" kern="1200" dirty="0"/>
        </a:p>
      </dsp:txBody>
      <dsp:txXfrm>
        <a:off x="5485060" y="2436876"/>
        <a:ext cx="2740521" cy="2155698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AAE35E-768F-4ECD-A8C8-643EF7AE39F9}">
      <dsp:nvSpPr>
        <dsp:cNvPr id="0" name=""/>
        <dsp:cNvSpPr/>
      </dsp:nvSpPr>
      <dsp:spPr>
        <a:xfrm rot="16200000">
          <a:off x="885824" y="-885824"/>
          <a:ext cx="2343150" cy="4114799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solidFill>
                <a:srgbClr val="C00000"/>
              </a:solidFill>
            </a:rPr>
            <a:t>反映党内政治生态优劣的一面镜子、</a:t>
          </a:r>
          <a:endParaRPr lang="en-US" altLang="zh-CN" sz="2000" b="0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solidFill>
                <a:srgbClr val="C00000"/>
              </a:solidFill>
            </a:rPr>
            <a:t>党员实现工作学习化、学习工作化的有效载体</a:t>
          </a:r>
          <a:endParaRPr lang="zh-CN" altLang="en-US" sz="2000" kern="1200" dirty="0">
            <a:solidFill>
              <a:srgbClr val="C00000"/>
            </a:solidFill>
          </a:endParaRPr>
        </a:p>
      </dsp:txBody>
      <dsp:txXfrm rot="16200000">
        <a:off x="1178718" y="-1178718"/>
        <a:ext cx="1757362" cy="4114799"/>
      </dsp:txXfrm>
    </dsp:sp>
    <dsp:sp modelId="{A41B5440-304F-4D44-95A1-ABE7DE7B6512}">
      <dsp:nvSpPr>
        <dsp:cNvPr id="0" name=""/>
        <dsp:cNvSpPr/>
      </dsp:nvSpPr>
      <dsp:spPr>
        <a:xfrm>
          <a:off x="4114799" y="0"/>
          <a:ext cx="4114799" cy="234315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solidFill>
                <a:srgbClr val="C00000"/>
              </a:solidFill>
            </a:rPr>
            <a:t>具备以小见大、见微知著的功效</a:t>
          </a:r>
          <a:endParaRPr lang="en-US" altLang="zh-CN" sz="2000" b="0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solidFill>
                <a:srgbClr val="C00000"/>
              </a:solidFill>
            </a:rPr>
            <a:t>有利于推动“党费日</a:t>
          </a:r>
          <a:r>
            <a:rPr lang="en-US" altLang="zh-CN" sz="2000" b="0" kern="1200" dirty="0" smtClean="0">
              <a:solidFill>
                <a:srgbClr val="C00000"/>
              </a:solidFill>
            </a:rPr>
            <a:t>+</a:t>
          </a:r>
          <a:r>
            <a:rPr lang="zh-CN" altLang="en-US" sz="2000" b="0" kern="1200" dirty="0" smtClean="0">
              <a:solidFill>
                <a:srgbClr val="C00000"/>
              </a:solidFill>
            </a:rPr>
            <a:t>报告”常态化长效化</a:t>
          </a:r>
          <a:endParaRPr lang="zh-CN" altLang="en-US" sz="2000" kern="1200" dirty="0">
            <a:solidFill>
              <a:srgbClr val="C00000"/>
            </a:solidFill>
          </a:endParaRPr>
        </a:p>
      </dsp:txBody>
      <dsp:txXfrm>
        <a:off x="4114799" y="0"/>
        <a:ext cx="4114799" cy="1757362"/>
      </dsp:txXfrm>
    </dsp:sp>
    <dsp:sp modelId="{73620B9D-BBAC-42AA-B265-0F4755136B0D}">
      <dsp:nvSpPr>
        <dsp:cNvPr id="0" name=""/>
        <dsp:cNvSpPr/>
      </dsp:nvSpPr>
      <dsp:spPr>
        <a:xfrm rot="10800000">
          <a:off x="0" y="2343150"/>
          <a:ext cx="4114799" cy="234315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solidFill>
                <a:srgbClr val="C00000"/>
              </a:solidFill>
            </a:rPr>
            <a:t>防止党组织活动表面化、形式化、娱乐化、庸俗化</a:t>
          </a:r>
          <a:endParaRPr lang="en-US" altLang="zh-CN" sz="2000" b="0" kern="1200" dirty="0" smtClean="0">
            <a:solidFill>
              <a:srgbClr val="C00000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solidFill>
                <a:srgbClr val="C00000"/>
              </a:solidFill>
            </a:rPr>
            <a:t>体现党内政治生活政治性、时代性、原则性、战斗</a:t>
          </a:r>
          <a:endParaRPr lang="zh-CN" altLang="en-US" sz="2000" kern="1200" dirty="0">
            <a:solidFill>
              <a:srgbClr val="C00000"/>
            </a:solidFill>
          </a:endParaRPr>
        </a:p>
      </dsp:txBody>
      <dsp:txXfrm rot="10800000">
        <a:off x="0" y="2928937"/>
        <a:ext cx="4114799" cy="1757362"/>
      </dsp:txXfrm>
    </dsp:sp>
    <dsp:sp modelId="{5EC65DA3-3E5F-4B62-9ADB-FB36169F6FD9}">
      <dsp:nvSpPr>
        <dsp:cNvPr id="0" name=""/>
        <dsp:cNvSpPr/>
      </dsp:nvSpPr>
      <dsp:spPr>
        <a:xfrm rot="5400000">
          <a:off x="5000625" y="1457325"/>
          <a:ext cx="2343150" cy="4114799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0" kern="1200" dirty="0" smtClean="0">
              <a:solidFill>
                <a:srgbClr val="C00000"/>
              </a:solidFill>
            </a:rPr>
            <a:t>有必要在推广运用中不断丰富完善有待于在实践运用逐步固化定型</a:t>
          </a:r>
          <a:endParaRPr lang="zh-CN" altLang="en-US" sz="2000" kern="1200" dirty="0">
            <a:solidFill>
              <a:srgbClr val="C00000"/>
            </a:solidFill>
          </a:endParaRPr>
        </a:p>
      </dsp:txBody>
      <dsp:txXfrm rot="5400000">
        <a:off x="5293518" y="1750218"/>
        <a:ext cx="1757362" cy="4114799"/>
      </dsp:txXfrm>
    </dsp:sp>
    <dsp:sp modelId="{9A3B310D-C515-49AF-BA3E-0E9019DE99A2}">
      <dsp:nvSpPr>
        <dsp:cNvPr id="0" name=""/>
        <dsp:cNvSpPr/>
      </dsp:nvSpPr>
      <dsp:spPr>
        <a:xfrm>
          <a:off x="3106657" y="1757362"/>
          <a:ext cx="2016284" cy="1171575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solidFill>
                <a:srgbClr val="C00000"/>
              </a:solidFill>
              <a:latin typeface="+mn-ea"/>
              <a:ea typeface="+mn-ea"/>
            </a:rPr>
            <a:t>党费日</a:t>
          </a:r>
          <a:endParaRPr lang="en-US" altLang="zh-CN" sz="2400" b="1" kern="1200" dirty="0" smtClean="0">
            <a:solidFill>
              <a:srgbClr val="C00000"/>
            </a:solidFill>
            <a:latin typeface="+mn-ea"/>
            <a:ea typeface="+mn-ea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 smtClean="0">
              <a:solidFill>
                <a:srgbClr val="C00000"/>
              </a:solidFill>
              <a:latin typeface="+mn-ea"/>
              <a:ea typeface="+mn-ea"/>
            </a:rPr>
            <a:t>+</a:t>
          </a:r>
          <a:r>
            <a:rPr lang="zh-CN" altLang="en-US" sz="2400" b="1" kern="1200" dirty="0" smtClean="0">
              <a:solidFill>
                <a:srgbClr val="C00000"/>
              </a:solidFill>
              <a:latin typeface="+mn-ea"/>
              <a:ea typeface="+mn-ea"/>
            </a:rPr>
            <a:t>报告</a:t>
          </a:r>
          <a:endParaRPr lang="zh-CN" altLang="en-US" sz="2400" b="1" kern="1200" dirty="0">
            <a:solidFill>
              <a:srgbClr val="C00000"/>
            </a:solidFill>
            <a:latin typeface="+mn-ea"/>
            <a:ea typeface="+mn-ea"/>
          </a:endParaRPr>
        </a:p>
      </dsp:txBody>
      <dsp:txXfrm>
        <a:off x="3106657" y="1757362"/>
        <a:ext cx="2016284" cy="11715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563554-CCB5-4073-AFD0-65309096C112}">
      <dsp:nvSpPr>
        <dsp:cNvPr id="0" name=""/>
        <dsp:cNvSpPr/>
      </dsp:nvSpPr>
      <dsp:spPr>
        <a:xfrm rot="5400000">
          <a:off x="-210559" y="236021"/>
          <a:ext cx="1573478" cy="11014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问题</a:t>
          </a:r>
          <a:endParaRPr lang="zh-CN" altLang="en-US" sz="2900" kern="1200" dirty="0"/>
        </a:p>
      </dsp:txBody>
      <dsp:txXfrm rot="5400000">
        <a:off x="-210559" y="236021"/>
        <a:ext cx="1573478" cy="1101435"/>
      </dsp:txXfrm>
    </dsp:sp>
    <dsp:sp modelId="{5ADD1ED6-E993-4D7A-A038-0051025E6024}">
      <dsp:nvSpPr>
        <dsp:cNvPr id="0" name=""/>
        <dsp:cNvSpPr/>
      </dsp:nvSpPr>
      <dsp:spPr>
        <a:xfrm rot="5400000">
          <a:off x="3129936" y="-1761885"/>
          <a:ext cx="1022761" cy="4834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/>
            <a:t>机关党建虚化、弱化、边缘化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/>
            <a:t>作风不实是最大的敌人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/>
            <a:t>党建与业务工作“两张皮”</a:t>
          </a:r>
          <a:endParaRPr lang="zh-CN" altLang="en-US" sz="1800" kern="1200" dirty="0"/>
        </a:p>
      </dsp:txBody>
      <dsp:txXfrm rot="5400000">
        <a:off x="3129936" y="-1761885"/>
        <a:ext cx="1022761" cy="4834463"/>
      </dsp:txXfrm>
    </dsp:sp>
    <dsp:sp modelId="{495B3F14-136A-4715-A99B-B85156F266A6}">
      <dsp:nvSpPr>
        <dsp:cNvPr id="0" name=""/>
        <dsp:cNvSpPr/>
      </dsp:nvSpPr>
      <dsp:spPr>
        <a:xfrm rot="5400000">
          <a:off x="-164123" y="1676170"/>
          <a:ext cx="1573478" cy="11014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要求</a:t>
          </a:r>
          <a:endParaRPr lang="zh-CN" altLang="en-US" sz="2900" kern="1200" dirty="0"/>
        </a:p>
      </dsp:txBody>
      <dsp:txXfrm rot="5400000">
        <a:off x="-164123" y="1676170"/>
        <a:ext cx="1573478" cy="1101435"/>
      </dsp:txXfrm>
    </dsp:sp>
    <dsp:sp modelId="{B05A0BB4-FF61-4318-ABA5-702A27CE70E8}">
      <dsp:nvSpPr>
        <dsp:cNvPr id="0" name=""/>
        <dsp:cNvSpPr/>
      </dsp:nvSpPr>
      <dsp:spPr>
        <a:xfrm rot="5400000">
          <a:off x="4110660" y="-1394778"/>
          <a:ext cx="1212002" cy="7025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/>
            <a:t>党内政治生活“贵在经常、重在认真、要在细节”      </a:t>
          </a:r>
          <a:r>
            <a:rPr lang="zh-CN" altLang="en-US" sz="1600" kern="1200" dirty="0" smtClean="0"/>
            <a:t>突出政治功能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/>
            <a:t>树立“党的一切工作到支部”的导向                              提升组织力</a:t>
          </a:r>
          <a:endParaRPr lang="zh-CN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kern="1200" dirty="0" smtClean="0"/>
            <a:t>党支部标准化、规范化建设</a:t>
          </a:r>
          <a:endParaRPr lang="zh-CN" altLang="en-US" sz="1800" kern="1200" dirty="0"/>
        </a:p>
      </dsp:txBody>
      <dsp:txXfrm rot="5400000">
        <a:off x="4110660" y="-1394778"/>
        <a:ext cx="1212002" cy="7025875"/>
      </dsp:txXfrm>
    </dsp:sp>
    <dsp:sp modelId="{9AD5DB49-1EB0-441B-8F67-7219DAD9BEB5}">
      <dsp:nvSpPr>
        <dsp:cNvPr id="0" name=""/>
        <dsp:cNvSpPr/>
      </dsp:nvSpPr>
      <dsp:spPr>
        <a:xfrm rot="5400000">
          <a:off x="-139847" y="3188504"/>
          <a:ext cx="1573478" cy="11014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900" kern="1200" dirty="0" smtClean="0"/>
            <a:t>办法</a:t>
          </a:r>
          <a:endParaRPr lang="zh-CN" altLang="en-US" sz="2900" kern="1200" dirty="0"/>
        </a:p>
      </dsp:txBody>
      <dsp:txXfrm rot="5400000">
        <a:off x="-139847" y="3188504"/>
        <a:ext cx="1573478" cy="1101435"/>
      </dsp:txXfrm>
    </dsp:sp>
    <dsp:sp modelId="{0B1B7472-765D-425C-A062-6E5CCF88B6F4}">
      <dsp:nvSpPr>
        <dsp:cNvPr id="0" name=""/>
        <dsp:cNvSpPr/>
      </dsp:nvSpPr>
      <dsp:spPr>
        <a:xfrm rot="5400000">
          <a:off x="3099764" y="1102573"/>
          <a:ext cx="1186628" cy="5030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/>
            <a:t>推行“党费日</a:t>
          </a:r>
          <a:r>
            <a:rPr lang="en-US" altLang="zh-CN" sz="2000" kern="1200" dirty="0" smtClean="0"/>
            <a:t>+”</a:t>
          </a:r>
          <a:r>
            <a:rPr lang="zh-CN" altLang="en-US" sz="2000" kern="1200" dirty="0" smtClean="0"/>
            <a:t>管理模式常态化</a:t>
          </a:r>
          <a:endParaRPr lang="zh-CN" alt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000" kern="1200" dirty="0" smtClean="0"/>
            <a:t>实施“党费日</a:t>
          </a:r>
          <a:r>
            <a:rPr lang="en-US" altLang="zh-CN" sz="2000" kern="1200" dirty="0" smtClean="0"/>
            <a:t>+</a:t>
          </a:r>
          <a:r>
            <a:rPr lang="zh-CN" altLang="en-US" sz="2000" kern="1200" dirty="0" smtClean="0"/>
            <a:t>报告”规范化</a:t>
          </a:r>
          <a:endParaRPr lang="zh-CN" altLang="en-US" sz="2000" kern="1200" dirty="0"/>
        </a:p>
      </dsp:txBody>
      <dsp:txXfrm rot="5400000">
        <a:off x="3099764" y="1102573"/>
        <a:ext cx="1186628" cy="50302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12FA3-1F99-42B5-8676-5318B999E03A}">
      <dsp:nvSpPr>
        <dsp:cNvPr id="0" name=""/>
        <dsp:cNvSpPr/>
      </dsp:nvSpPr>
      <dsp:spPr>
        <a:xfrm>
          <a:off x="0" y="583907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39798-D165-494D-9080-E6929BE1B67E}">
      <dsp:nvSpPr>
        <dsp:cNvPr id="0" name=""/>
        <dsp:cNvSpPr/>
      </dsp:nvSpPr>
      <dsp:spPr>
        <a:xfrm>
          <a:off x="411479" y="115800"/>
          <a:ext cx="5760720" cy="6452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+mj-ea"/>
              <a:ea typeface="+mj-ea"/>
            </a:rPr>
            <a:t>确保组织生活抓在日常、严在经常的有效载体</a:t>
          </a:r>
          <a:endParaRPr lang="zh-CN" altLang="en-US" sz="2000" b="1" kern="1200" dirty="0">
            <a:latin typeface="+mj-ea"/>
            <a:ea typeface="+mj-ea"/>
          </a:endParaRPr>
        </a:p>
      </dsp:txBody>
      <dsp:txXfrm>
        <a:off x="411479" y="115800"/>
        <a:ext cx="5760720" cy="645226"/>
      </dsp:txXfrm>
    </dsp:sp>
    <dsp:sp modelId="{DF6C2216-C925-4153-8810-8A1AB09EB652}">
      <dsp:nvSpPr>
        <dsp:cNvPr id="0" name=""/>
        <dsp:cNvSpPr/>
      </dsp:nvSpPr>
      <dsp:spPr>
        <a:xfrm>
          <a:off x="0" y="1407308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11B8B0-1550-43EC-9F04-0E2EBE1236CE}">
      <dsp:nvSpPr>
        <dsp:cNvPr id="0" name=""/>
        <dsp:cNvSpPr/>
      </dsp:nvSpPr>
      <dsp:spPr>
        <a:xfrm>
          <a:off x="411479" y="951107"/>
          <a:ext cx="5822590" cy="6333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+mj-ea"/>
              <a:ea typeface="+mj-ea"/>
            </a:rPr>
            <a:t>解决机关党建虚化、弱化、边缘化的现实需要</a:t>
          </a:r>
          <a:endParaRPr lang="zh-CN" altLang="en-US" sz="2000" b="1" kern="1200" dirty="0" smtClean="0">
            <a:latin typeface="+mj-ea"/>
            <a:ea typeface="+mj-ea"/>
          </a:endParaRPr>
        </a:p>
      </dsp:txBody>
      <dsp:txXfrm>
        <a:off x="411479" y="951107"/>
        <a:ext cx="5822590" cy="633320"/>
      </dsp:txXfrm>
    </dsp:sp>
    <dsp:sp modelId="{7139A012-FCE5-419E-B460-14856EE78456}">
      <dsp:nvSpPr>
        <dsp:cNvPr id="0" name=""/>
        <dsp:cNvSpPr/>
      </dsp:nvSpPr>
      <dsp:spPr>
        <a:xfrm>
          <a:off x="0" y="2312914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68B46-904C-4342-8DD6-833CB8085BE6}">
      <dsp:nvSpPr>
        <dsp:cNvPr id="0" name=""/>
        <dsp:cNvSpPr/>
      </dsp:nvSpPr>
      <dsp:spPr>
        <a:xfrm>
          <a:off x="408667" y="1774508"/>
          <a:ext cx="7817867" cy="7155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+mj-ea"/>
              <a:ea typeface="+mj-ea"/>
            </a:rPr>
            <a:t>推进“</a:t>
          </a:r>
          <a:r>
            <a:rPr lang="zh-CN" altLang="en-US" sz="2000" b="1" kern="1200" dirty="0" smtClean="0">
              <a:latin typeface="+mj-ea"/>
              <a:ea typeface="+mj-ea"/>
            </a:rPr>
            <a:t>两学一做”常态</a:t>
          </a:r>
          <a:r>
            <a:rPr lang="zh-CN" altLang="en-US" sz="2000" b="1" kern="1200" dirty="0" smtClean="0">
              <a:latin typeface="+mj-ea"/>
              <a:ea typeface="+mj-ea"/>
            </a:rPr>
            <a:t>化、“党</a:t>
          </a:r>
          <a:r>
            <a:rPr lang="zh-CN" altLang="en-US" sz="2000" b="1" kern="1200" dirty="0" smtClean="0">
              <a:latin typeface="+mj-ea"/>
              <a:ea typeface="+mj-ea"/>
            </a:rPr>
            <a:t>的一切工作到支部”的具体举措</a:t>
          </a:r>
        </a:p>
      </dsp:txBody>
      <dsp:txXfrm>
        <a:off x="408667" y="1774508"/>
        <a:ext cx="7817867" cy="715525"/>
      </dsp:txXfrm>
    </dsp:sp>
    <dsp:sp modelId="{ABE1BAFB-CE5E-44C6-B763-6E164F9BBB10}">
      <dsp:nvSpPr>
        <dsp:cNvPr id="0" name=""/>
        <dsp:cNvSpPr/>
      </dsp:nvSpPr>
      <dsp:spPr>
        <a:xfrm>
          <a:off x="0" y="3372299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4A742-713A-4328-A75E-10AC9D1AFC25}">
      <dsp:nvSpPr>
        <dsp:cNvPr id="0" name=""/>
        <dsp:cNvSpPr/>
      </dsp:nvSpPr>
      <dsp:spPr>
        <a:xfrm>
          <a:off x="352644" y="2737586"/>
          <a:ext cx="7835427" cy="86930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+mj-ea"/>
              <a:ea typeface="+mj-ea"/>
            </a:rPr>
            <a:t>推进党建与业务有机融合、学习工作化工作学习化的重要抓手</a:t>
          </a:r>
        </a:p>
      </dsp:txBody>
      <dsp:txXfrm>
        <a:off x="352644" y="2737586"/>
        <a:ext cx="7835427" cy="869304"/>
      </dsp:txXfrm>
    </dsp:sp>
    <dsp:sp modelId="{188DB938-F93B-4255-BA53-CD9B4BF79DAD}">
      <dsp:nvSpPr>
        <dsp:cNvPr id="0" name=""/>
        <dsp:cNvSpPr/>
      </dsp:nvSpPr>
      <dsp:spPr>
        <a:xfrm>
          <a:off x="0" y="4268099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425ED-6553-4B17-9374-237EE96CEBBF}">
      <dsp:nvSpPr>
        <dsp:cNvPr id="0" name=""/>
        <dsp:cNvSpPr/>
      </dsp:nvSpPr>
      <dsp:spPr>
        <a:xfrm>
          <a:off x="391790" y="3739499"/>
          <a:ext cx="7835792" cy="705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220000"/>
              </a:schemeClr>
            </a:gs>
            <a:gs pos="31000">
              <a:schemeClr val="accent2">
                <a:hueOff val="0"/>
                <a:satOff val="0"/>
                <a:lumOff val="0"/>
                <a:alphaOff val="0"/>
                <a:tint val="30000"/>
                <a:satMod val="150000"/>
              </a:schemeClr>
            </a:gs>
            <a:gs pos="91000">
              <a:schemeClr val="accent2">
                <a:hueOff val="0"/>
                <a:satOff val="0"/>
                <a:lumOff val="0"/>
                <a:alphaOff val="0"/>
                <a:tint val="96000"/>
              </a:schemeClr>
            </a:gs>
          </a:gsLst>
          <a:path path="circle">
            <a:fillToRect l="50000" t="150000" r="50000"/>
          </a:path>
        </a:gra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/>
            <a:t>也是党员涵养党性的</a:t>
          </a:r>
          <a:r>
            <a:rPr lang="zh-CN" altLang="en-US" sz="2000" b="1" kern="1200" dirty="0" smtClean="0"/>
            <a:t>“必修课”</a:t>
          </a:r>
          <a:r>
            <a:rPr lang="zh-CN" altLang="en-US" sz="2000" kern="1200" dirty="0" smtClean="0"/>
            <a:t>、严肃党内政治生活的</a:t>
          </a:r>
          <a:r>
            <a:rPr lang="zh-CN" altLang="en-US" sz="2000" b="1" kern="1200" dirty="0" smtClean="0"/>
            <a:t>“基本功”</a:t>
          </a:r>
          <a:endParaRPr lang="zh-CN" altLang="en-US" sz="2000" b="1" kern="1200" dirty="0" smtClean="0">
            <a:latin typeface="+mj-ea"/>
            <a:ea typeface="+mj-ea"/>
          </a:endParaRPr>
        </a:p>
      </dsp:txBody>
      <dsp:txXfrm>
        <a:off x="391790" y="3739499"/>
        <a:ext cx="7835792" cy="7057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B12BCA-1E0D-4CF8-AE0A-82F519FEDC06}">
      <dsp:nvSpPr>
        <dsp:cNvPr id="0" name=""/>
        <dsp:cNvSpPr/>
      </dsp:nvSpPr>
      <dsp:spPr>
        <a:xfrm>
          <a:off x="1420177" y="0"/>
          <a:ext cx="4686300" cy="4686300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553E4-2776-45AD-883C-4B4F5F9DEFAA}">
      <dsp:nvSpPr>
        <dsp:cNvPr id="0" name=""/>
        <dsp:cNvSpPr/>
      </dsp:nvSpPr>
      <dsp:spPr>
        <a:xfrm>
          <a:off x="3742004" y="451129"/>
          <a:ext cx="3046095" cy="5546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“党费日＋学习”</a:t>
          </a:r>
          <a:endParaRPr lang="zh-CN" altLang="en-US" sz="2200" kern="1200" dirty="0"/>
        </a:p>
      </dsp:txBody>
      <dsp:txXfrm>
        <a:off x="3742004" y="451129"/>
        <a:ext cx="3046095" cy="554667"/>
      </dsp:txXfrm>
    </dsp:sp>
    <dsp:sp modelId="{553D4EEC-A3CF-4A6C-A91D-6DB418FB0EBA}">
      <dsp:nvSpPr>
        <dsp:cNvPr id="0" name=""/>
        <dsp:cNvSpPr/>
      </dsp:nvSpPr>
      <dsp:spPr>
        <a:xfrm>
          <a:off x="3763327" y="1095148"/>
          <a:ext cx="3046095" cy="5546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“党费日＋警示教育”</a:t>
          </a:r>
          <a:endParaRPr lang="zh-CN" altLang="en-US" sz="2200" kern="1200" dirty="0"/>
        </a:p>
      </dsp:txBody>
      <dsp:txXfrm>
        <a:off x="3763327" y="1095148"/>
        <a:ext cx="3046095" cy="554667"/>
      </dsp:txXfrm>
    </dsp:sp>
    <dsp:sp modelId="{5212D60A-70E8-4C29-BAAA-7C71E398CDE8}">
      <dsp:nvSpPr>
        <dsp:cNvPr id="0" name=""/>
        <dsp:cNvSpPr/>
      </dsp:nvSpPr>
      <dsp:spPr>
        <a:xfrm>
          <a:off x="3816573" y="1793191"/>
          <a:ext cx="3046095" cy="5546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“党费日＋问题清单”</a:t>
          </a:r>
          <a:endParaRPr lang="zh-CN" altLang="en-US" sz="2200" kern="1200" dirty="0"/>
        </a:p>
      </dsp:txBody>
      <dsp:txXfrm>
        <a:off x="3816573" y="1793191"/>
        <a:ext cx="3046095" cy="554667"/>
      </dsp:txXfrm>
    </dsp:sp>
    <dsp:sp modelId="{A2E2A3C5-884B-4BBB-8424-5A01DD427BA9}">
      <dsp:nvSpPr>
        <dsp:cNvPr id="0" name=""/>
        <dsp:cNvSpPr/>
      </dsp:nvSpPr>
      <dsp:spPr>
        <a:xfrm>
          <a:off x="3742004" y="2538781"/>
          <a:ext cx="3046095" cy="5546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“党费日＋发声亮剑”</a:t>
          </a:r>
          <a:endParaRPr lang="zh-CN" altLang="en-US" sz="2200" kern="1200" dirty="0"/>
        </a:p>
      </dsp:txBody>
      <dsp:txXfrm>
        <a:off x="3742004" y="2538781"/>
        <a:ext cx="3046095" cy="554667"/>
      </dsp:txXfrm>
    </dsp:sp>
    <dsp:sp modelId="{897EA49D-BCB8-4FB0-BE16-85892C21E54B}">
      <dsp:nvSpPr>
        <dsp:cNvPr id="0" name=""/>
        <dsp:cNvSpPr/>
      </dsp:nvSpPr>
      <dsp:spPr>
        <a:xfrm>
          <a:off x="3816573" y="3284370"/>
          <a:ext cx="3046095" cy="5546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“党费日＋每月一歌”</a:t>
          </a:r>
          <a:endParaRPr lang="zh-CN" altLang="en-US" sz="2200" kern="1200" dirty="0"/>
        </a:p>
      </dsp:txBody>
      <dsp:txXfrm>
        <a:off x="3816573" y="3284370"/>
        <a:ext cx="3046095" cy="554667"/>
      </dsp:txXfrm>
    </dsp:sp>
    <dsp:sp modelId="{3C6D24F4-CB57-4959-9285-EE4E5D15D961}">
      <dsp:nvSpPr>
        <dsp:cNvPr id="0" name=""/>
        <dsp:cNvSpPr/>
      </dsp:nvSpPr>
      <dsp:spPr>
        <a:xfrm>
          <a:off x="3742004" y="3955402"/>
          <a:ext cx="3046095" cy="5546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“党费日＋月总结”</a:t>
          </a:r>
          <a:endParaRPr lang="zh-CN" altLang="en-US" sz="2200" kern="1200" dirty="0"/>
        </a:p>
      </dsp:txBody>
      <dsp:txXfrm>
        <a:off x="3742004" y="3955402"/>
        <a:ext cx="3046095" cy="55466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7AF1F4-B35E-42DD-8363-B0AF7B5710E2}">
      <dsp:nvSpPr>
        <dsp:cNvPr id="0" name=""/>
        <dsp:cNvSpPr/>
      </dsp:nvSpPr>
      <dsp:spPr>
        <a:xfrm>
          <a:off x="431318" y="3259"/>
          <a:ext cx="1547265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b="1" kern="1200" dirty="0" smtClean="0"/>
            <a:t>1.</a:t>
          </a:r>
          <a:r>
            <a:rPr lang="zh-CN" altLang="en-US" sz="1700" b="1" kern="1200" dirty="0" smtClean="0"/>
            <a:t>我的党费日</a:t>
          </a:r>
          <a:endParaRPr lang="zh-CN" altLang="en-US" sz="1700" b="1" kern="1200" dirty="0"/>
        </a:p>
      </dsp:txBody>
      <dsp:txXfrm>
        <a:off x="431318" y="3259"/>
        <a:ext cx="1547265" cy="779963"/>
      </dsp:txXfrm>
    </dsp:sp>
    <dsp:sp modelId="{F0609CFC-3C4D-4BD5-A149-3E84604F9E3A}">
      <dsp:nvSpPr>
        <dsp:cNvPr id="0" name=""/>
        <dsp:cNvSpPr/>
      </dsp:nvSpPr>
      <dsp:spPr>
        <a:xfrm>
          <a:off x="2092978" y="232048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2092978" y="232048"/>
        <a:ext cx="275587" cy="322384"/>
      </dsp:txXfrm>
    </dsp:sp>
    <dsp:sp modelId="{B5D5CD39-F3B0-4BD0-BF2B-DB4D528B8418}">
      <dsp:nvSpPr>
        <dsp:cNvPr id="0" name=""/>
        <dsp:cNvSpPr/>
      </dsp:nvSpPr>
      <dsp:spPr>
        <a:xfrm>
          <a:off x="2498559" y="3259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2.</a:t>
          </a:r>
          <a:r>
            <a:rPr lang="zh-CN" altLang="en-US" sz="1700" kern="1200" dirty="0" smtClean="0"/>
            <a:t>我的理由</a:t>
          </a:r>
          <a:endParaRPr lang="zh-CN" altLang="en-US" sz="1700" kern="1200" dirty="0"/>
        </a:p>
      </dsp:txBody>
      <dsp:txXfrm>
        <a:off x="2498559" y="3259"/>
        <a:ext cx="1299939" cy="779963"/>
      </dsp:txXfrm>
    </dsp:sp>
    <dsp:sp modelId="{24FC7F1D-585B-44A8-996D-70D7237DAAEE}">
      <dsp:nvSpPr>
        <dsp:cNvPr id="0" name=""/>
        <dsp:cNvSpPr/>
      </dsp:nvSpPr>
      <dsp:spPr>
        <a:xfrm>
          <a:off x="3912893" y="232048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3912893" y="232048"/>
        <a:ext cx="275587" cy="322384"/>
      </dsp:txXfrm>
    </dsp:sp>
    <dsp:sp modelId="{7D759747-38A3-4AE8-856B-1677DD5C7258}">
      <dsp:nvSpPr>
        <dsp:cNvPr id="0" name=""/>
        <dsp:cNvSpPr/>
      </dsp:nvSpPr>
      <dsp:spPr>
        <a:xfrm>
          <a:off x="4318474" y="3259"/>
          <a:ext cx="1659892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3.</a:t>
          </a:r>
          <a:r>
            <a:rPr lang="zh-CN" altLang="en-US" sz="1700" kern="1200" dirty="0" smtClean="0"/>
            <a:t>我的微党课</a:t>
          </a:r>
          <a:endParaRPr lang="zh-CN" altLang="en-US" sz="1700" kern="1200" dirty="0"/>
        </a:p>
      </dsp:txBody>
      <dsp:txXfrm>
        <a:off x="4318474" y="3259"/>
        <a:ext cx="1659892" cy="779963"/>
      </dsp:txXfrm>
    </dsp:sp>
    <dsp:sp modelId="{3B5B1DCA-3BE9-4683-977D-8F3E8639A503}">
      <dsp:nvSpPr>
        <dsp:cNvPr id="0" name=""/>
        <dsp:cNvSpPr/>
      </dsp:nvSpPr>
      <dsp:spPr>
        <a:xfrm>
          <a:off x="6092761" y="232048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6092761" y="232048"/>
        <a:ext cx="275587" cy="322384"/>
      </dsp:txXfrm>
    </dsp:sp>
    <dsp:sp modelId="{C4FDECC7-0A3F-4B06-88B4-F5E59C104725}">
      <dsp:nvSpPr>
        <dsp:cNvPr id="0" name=""/>
        <dsp:cNvSpPr/>
      </dsp:nvSpPr>
      <dsp:spPr>
        <a:xfrm>
          <a:off x="6498342" y="3259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4.</a:t>
          </a:r>
          <a:r>
            <a:rPr lang="zh-CN" altLang="en-US" sz="1700" kern="1200" dirty="0" smtClean="0"/>
            <a:t>上月主要大事</a:t>
          </a:r>
          <a:endParaRPr lang="zh-CN" altLang="en-US" sz="1700" kern="1200" dirty="0"/>
        </a:p>
      </dsp:txBody>
      <dsp:txXfrm>
        <a:off x="6498342" y="3259"/>
        <a:ext cx="1299939" cy="779963"/>
      </dsp:txXfrm>
    </dsp:sp>
    <dsp:sp modelId="{70771AB6-66FC-4E88-AE07-0D4F7DE7836C}">
      <dsp:nvSpPr>
        <dsp:cNvPr id="0" name=""/>
        <dsp:cNvSpPr/>
      </dsp:nvSpPr>
      <dsp:spPr>
        <a:xfrm rot="5400000">
          <a:off x="7010518" y="874218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 rot="5400000">
        <a:off x="7010518" y="874218"/>
        <a:ext cx="275587" cy="322384"/>
      </dsp:txXfrm>
    </dsp:sp>
    <dsp:sp modelId="{402067C1-3BA4-450B-A742-EFF619CC0347}">
      <dsp:nvSpPr>
        <dsp:cNvPr id="0" name=""/>
        <dsp:cNvSpPr/>
      </dsp:nvSpPr>
      <dsp:spPr>
        <a:xfrm>
          <a:off x="6498342" y="1303198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5.</a:t>
          </a:r>
          <a:r>
            <a:rPr lang="zh-CN" altLang="en-US" sz="1700" kern="1200" dirty="0" smtClean="0"/>
            <a:t>上月学习篇目及心得</a:t>
          </a:r>
          <a:endParaRPr lang="zh-CN" altLang="en-US" sz="1700" kern="1200" dirty="0"/>
        </a:p>
      </dsp:txBody>
      <dsp:txXfrm>
        <a:off x="6498342" y="1303198"/>
        <a:ext cx="1299939" cy="779963"/>
      </dsp:txXfrm>
    </dsp:sp>
    <dsp:sp modelId="{4B3239B9-75D8-4A5C-8B84-E9ABB14D48F0}">
      <dsp:nvSpPr>
        <dsp:cNvPr id="0" name=""/>
        <dsp:cNvSpPr/>
      </dsp:nvSpPr>
      <dsp:spPr>
        <a:xfrm rot="10800000">
          <a:off x="6108360" y="1531987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 rot="10800000">
        <a:off x="6108360" y="1531987"/>
        <a:ext cx="275587" cy="322384"/>
      </dsp:txXfrm>
    </dsp:sp>
    <dsp:sp modelId="{81AFBDA8-531E-429C-BBB6-64E3869BD94E}">
      <dsp:nvSpPr>
        <dsp:cNvPr id="0" name=""/>
        <dsp:cNvSpPr/>
      </dsp:nvSpPr>
      <dsp:spPr>
        <a:xfrm>
          <a:off x="4678427" y="1303198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6.</a:t>
          </a:r>
          <a:r>
            <a:rPr lang="zh-CN" altLang="en-US" sz="1700" kern="1200" dirty="0" smtClean="0"/>
            <a:t>警示教育及体会</a:t>
          </a:r>
          <a:endParaRPr lang="zh-CN" altLang="en-US" sz="1700" kern="1200" dirty="0"/>
        </a:p>
      </dsp:txBody>
      <dsp:txXfrm>
        <a:off x="4678427" y="1303198"/>
        <a:ext cx="1299939" cy="779963"/>
      </dsp:txXfrm>
    </dsp:sp>
    <dsp:sp modelId="{20CF50C7-E5E6-484C-A8B5-FBE532EE1466}">
      <dsp:nvSpPr>
        <dsp:cNvPr id="0" name=""/>
        <dsp:cNvSpPr/>
      </dsp:nvSpPr>
      <dsp:spPr>
        <a:xfrm rot="10800000">
          <a:off x="4288445" y="1531987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 rot="10800000">
        <a:off x="4288445" y="1531987"/>
        <a:ext cx="275587" cy="322384"/>
      </dsp:txXfrm>
    </dsp:sp>
    <dsp:sp modelId="{319155A2-C330-4F1D-ABBB-2EF9FF400162}">
      <dsp:nvSpPr>
        <dsp:cNvPr id="0" name=""/>
        <dsp:cNvSpPr/>
      </dsp:nvSpPr>
      <dsp:spPr>
        <a:xfrm>
          <a:off x="2858512" y="1303198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7.</a:t>
          </a:r>
          <a:r>
            <a:rPr lang="zh-CN" altLang="en-US" sz="1700" kern="1200" dirty="0" smtClean="0"/>
            <a:t>当前问题清单</a:t>
          </a:r>
          <a:endParaRPr lang="zh-CN" altLang="en-US" sz="1700" kern="1200" dirty="0"/>
        </a:p>
      </dsp:txBody>
      <dsp:txXfrm>
        <a:off x="2858512" y="1303198"/>
        <a:ext cx="1299939" cy="779963"/>
      </dsp:txXfrm>
    </dsp:sp>
    <dsp:sp modelId="{380DF22B-53A0-436C-A1FF-0041C1250C8A}">
      <dsp:nvSpPr>
        <dsp:cNvPr id="0" name=""/>
        <dsp:cNvSpPr/>
      </dsp:nvSpPr>
      <dsp:spPr>
        <a:xfrm rot="10800000">
          <a:off x="2468530" y="1531987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 rot="10800000">
        <a:off x="2468530" y="1531987"/>
        <a:ext cx="275587" cy="322384"/>
      </dsp:txXfrm>
    </dsp:sp>
    <dsp:sp modelId="{A4E04778-5934-4826-B926-F16A71DF9AD6}">
      <dsp:nvSpPr>
        <dsp:cNvPr id="0" name=""/>
        <dsp:cNvSpPr/>
      </dsp:nvSpPr>
      <dsp:spPr>
        <a:xfrm>
          <a:off x="1038597" y="1303198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8.</a:t>
          </a:r>
          <a:r>
            <a:rPr lang="zh-CN" altLang="en-US" sz="1700" kern="1200" dirty="0" smtClean="0"/>
            <a:t>我的工作小结</a:t>
          </a:r>
          <a:endParaRPr lang="zh-CN" altLang="en-US" sz="1700" kern="1200" dirty="0"/>
        </a:p>
      </dsp:txBody>
      <dsp:txXfrm>
        <a:off x="1038597" y="1303198"/>
        <a:ext cx="1299939" cy="779963"/>
      </dsp:txXfrm>
    </dsp:sp>
    <dsp:sp modelId="{D36DAA6B-C491-4F13-A138-D2B8F6DD13EF}">
      <dsp:nvSpPr>
        <dsp:cNvPr id="0" name=""/>
        <dsp:cNvSpPr/>
      </dsp:nvSpPr>
      <dsp:spPr>
        <a:xfrm rot="5400000">
          <a:off x="1550773" y="2174157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 rot="5400000">
        <a:off x="1550773" y="2174157"/>
        <a:ext cx="275587" cy="322384"/>
      </dsp:txXfrm>
    </dsp:sp>
    <dsp:sp modelId="{C810F5BE-6F0C-4125-9489-B7ECC4CFBFE8}">
      <dsp:nvSpPr>
        <dsp:cNvPr id="0" name=""/>
        <dsp:cNvSpPr/>
      </dsp:nvSpPr>
      <dsp:spPr>
        <a:xfrm>
          <a:off x="1038597" y="2603137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9.</a:t>
          </a:r>
          <a:r>
            <a:rPr lang="zh-CN" altLang="en-US" sz="1700" kern="1200" dirty="0" smtClean="0"/>
            <a:t>推选的每月一歌</a:t>
          </a:r>
          <a:endParaRPr lang="zh-CN" altLang="en-US" sz="1700" kern="1200" dirty="0"/>
        </a:p>
      </dsp:txBody>
      <dsp:txXfrm>
        <a:off x="1038597" y="2603137"/>
        <a:ext cx="1299939" cy="779963"/>
      </dsp:txXfrm>
    </dsp:sp>
    <dsp:sp modelId="{13AA357A-B6DA-43C2-AE65-89E95EEEBC68}">
      <dsp:nvSpPr>
        <dsp:cNvPr id="0" name=""/>
        <dsp:cNvSpPr/>
      </dsp:nvSpPr>
      <dsp:spPr>
        <a:xfrm>
          <a:off x="2452931" y="2831927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2452931" y="2831927"/>
        <a:ext cx="275587" cy="322384"/>
      </dsp:txXfrm>
    </dsp:sp>
    <dsp:sp modelId="{1000818B-3871-4223-B887-1488F0ACD0A0}">
      <dsp:nvSpPr>
        <dsp:cNvPr id="0" name=""/>
        <dsp:cNvSpPr/>
      </dsp:nvSpPr>
      <dsp:spPr>
        <a:xfrm>
          <a:off x="2858512" y="2603137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10</a:t>
          </a:r>
          <a:r>
            <a:rPr lang="zh-CN" altLang="en-US" sz="1700" kern="1200" dirty="0" smtClean="0"/>
            <a:t>下月党费日</a:t>
          </a:r>
          <a:endParaRPr lang="zh-CN" altLang="en-US" sz="1700" kern="1200" dirty="0"/>
        </a:p>
      </dsp:txBody>
      <dsp:txXfrm>
        <a:off x="2858512" y="2603137"/>
        <a:ext cx="1299939" cy="779963"/>
      </dsp:txXfrm>
    </dsp:sp>
    <dsp:sp modelId="{142C3CCA-5CF0-4953-8C8D-5AC936D58955}">
      <dsp:nvSpPr>
        <dsp:cNvPr id="0" name=""/>
        <dsp:cNvSpPr/>
      </dsp:nvSpPr>
      <dsp:spPr>
        <a:xfrm>
          <a:off x="4272846" y="2831927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4272846" y="2831927"/>
        <a:ext cx="275587" cy="322384"/>
      </dsp:txXfrm>
    </dsp:sp>
    <dsp:sp modelId="{0705D0F8-80B8-4424-AF6E-30E5B835D044}">
      <dsp:nvSpPr>
        <dsp:cNvPr id="0" name=""/>
        <dsp:cNvSpPr/>
      </dsp:nvSpPr>
      <dsp:spPr>
        <a:xfrm>
          <a:off x="4678427" y="2603137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11.</a:t>
          </a:r>
          <a:r>
            <a:rPr lang="zh-CN" altLang="en-US" sz="1700" u="sng" kern="1200" dirty="0" smtClean="0"/>
            <a:t>我的发声亮剑</a:t>
          </a:r>
          <a:endParaRPr lang="zh-CN" altLang="en-US" sz="1700" u="sng" kern="1200" dirty="0"/>
        </a:p>
      </dsp:txBody>
      <dsp:txXfrm>
        <a:off x="4678427" y="2603137"/>
        <a:ext cx="1299939" cy="779963"/>
      </dsp:txXfrm>
    </dsp:sp>
    <dsp:sp modelId="{716384C5-4953-4CC0-A059-44CE9481F09A}">
      <dsp:nvSpPr>
        <dsp:cNvPr id="0" name=""/>
        <dsp:cNvSpPr/>
      </dsp:nvSpPr>
      <dsp:spPr>
        <a:xfrm>
          <a:off x="6092761" y="2831927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6092761" y="2831927"/>
        <a:ext cx="275587" cy="322384"/>
      </dsp:txXfrm>
    </dsp:sp>
    <dsp:sp modelId="{12E72500-4917-4D0E-9651-737C318B7E0B}">
      <dsp:nvSpPr>
        <dsp:cNvPr id="0" name=""/>
        <dsp:cNvSpPr/>
      </dsp:nvSpPr>
      <dsp:spPr>
        <a:xfrm>
          <a:off x="6498342" y="2603137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i="1" u="sng" kern="1200" dirty="0" smtClean="0"/>
            <a:t>12.</a:t>
          </a:r>
          <a:r>
            <a:rPr lang="zh-CN" altLang="en-US" sz="1700" i="1" u="sng" kern="1200" dirty="0" smtClean="0"/>
            <a:t>民族团结一家亲</a:t>
          </a:r>
          <a:endParaRPr lang="zh-CN" altLang="en-US" sz="1700" i="1" u="sng" kern="1200" dirty="0"/>
        </a:p>
      </dsp:txBody>
      <dsp:txXfrm>
        <a:off x="6498342" y="2603137"/>
        <a:ext cx="1299939" cy="779963"/>
      </dsp:txXfrm>
    </dsp:sp>
    <dsp:sp modelId="{A143EC84-26AD-4D8E-B90F-D04A1EC544BC}">
      <dsp:nvSpPr>
        <dsp:cNvPr id="0" name=""/>
        <dsp:cNvSpPr/>
      </dsp:nvSpPr>
      <dsp:spPr>
        <a:xfrm rot="5400000">
          <a:off x="7010518" y="3474097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 rot="5400000">
        <a:off x="7010518" y="3474097"/>
        <a:ext cx="275587" cy="322384"/>
      </dsp:txXfrm>
    </dsp:sp>
    <dsp:sp modelId="{FBC0550C-A04F-4D67-96EC-9804BD228249}">
      <dsp:nvSpPr>
        <dsp:cNvPr id="0" name=""/>
        <dsp:cNvSpPr/>
      </dsp:nvSpPr>
      <dsp:spPr>
        <a:xfrm>
          <a:off x="6498342" y="3903077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u="sng" kern="1200" dirty="0" smtClean="0"/>
            <a:t>13.</a:t>
          </a:r>
          <a:r>
            <a:rPr lang="zh-CN" altLang="en-US" sz="1700" u="sng" kern="1200" dirty="0" smtClean="0"/>
            <a:t>两个全覆盖</a:t>
          </a:r>
          <a:endParaRPr lang="zh-CN" altLang="en-US" sz="1700" u="sng" kern="1200" dirty="0"/>
        </a:p>
      </dsp:txBody>
      <dsp:txXfrm>
        <a:off x="6498342" y="3903077"/>
        <a:ext cx="1299939" cy="779963"/>
      </dsp:txXfrm>
    </dsp:sp>
    <dsp:sp modelId="{6669C762-E7F8-4E9B-B6C8-2B8110F8BB61}">
      <dsp:nvSpPr>
        <dsp:cNvPr id="0" name=""/>
        <dsp:cNvSpPr/>
      </dsp:nvSpPr>
      <dsp:spPr>
        <a:xfrm rot="10800000">
          <a:off x="6108360" y="4131866"/>
          <a:ext cx="275587" cy="3223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tint val="60000"/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 rot="10800000">
        <a:off x="6108360" y="4131866"/>
        <a:ext cx="275587" cy="322384"/>
      </dsp:txXfrm>
    </dsp:sp>
    <dsp:sp modelId="{753DB8BE-0843-4CAC-8EB0-5A536FF845B5}">
      <dsp:nvSpPr>
        <dsp:cNvPr id="0" name=""/>
        <dsp:cNvSpPr/>
      </dsp:nvSpPr>
      <dsp:spPr>
        <a:xfrm>
          <a:off x="4678427" y="3903077"/>
          <a:ext cx="1299939" cy="779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10000"/>
            </a:schemeClr>
          </a:glo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u="sng" kern="1200" dirty="0" smtClean="0"/>
            <a:t>14.</a:t>
          </a:r>
          <a:r>
            <a:rPr lang="zh-CN" altLang="en-US" sz="1700" u="sng" kern="1200" dirty="0" smtClean="0"/>
            <a:t>党建工作意见建议</a:t>
          </a:r>
          <a:endParaRPr lang="zh-CN" altLang="en-US" sz="1700" u="sng" kern="1200" dirty="0"/>
        </a:p>
      </dsp:txBody>
      <dsp:txXfrm>
        <a:off x="4678427" y="3903077"/>
        <a:ext cx="1299939" cy="77996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E6D406-FA24-44A1-9987-02EF7E05BC56}">
      <dsp:nvSpPr>
        <dsp:cNvPr id="0" name=""/>
        <dsp:cNvSpPr/>
      </dsp:nvSpPr>
      <dsp:spPr>
        <a:xfrm>
          <a:off x="1512177" y="0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kern="1200" dirty="0" smtClean="0"/>
            <a:t>点</a:t>
          </a:r>
          <a:endParaRPr lang="zh-CN" altLang="en-US" sz="900" kern="1200" dirty="0"/>
        </a:p>
      </dsp:txBody>
      <dsp:txXfrm>
        <a:off x="1512177" y="0"/>
        <a:ext cx="1959741" cy="1959741"/>
      </dsp:txXfrm>
    </dsp:sp>
    <dsp:sp modelId="{F5AA716D-FE34-4852-B156-DA91A8565E18}">
      <dsp:nvSpPr>
        <dsp:cNvPr id="0" name=""/>
        <dsp:cNvSpPr/>
      </dsp:nvSpPr>
      <dsp:spPr>
        <a:xfrm rot="5400000">
          <a:off x="4608508" y="-72001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000" b="1" kern="1200" dirty="0" smtClean="0"/>
            <a:t>推</a:t>
          </a:r>
          <a:endParaRPr lang="zh-CN" altLang="en-US" sz="4000" b="1" kern="1200" dirty="0"/>
        </a:p>
      </dsp:txBody>
      <dsp:txXfrm rot="5400000">
        <a:off x="4608508" y="-72001"/>
        <a:ext cx="1959741" cy="1959741"/>
      </dsp:txXfrm>
    </dsp:sp>
    <dsp:sp modelId="{CAA1B72D-D816-44E9-B002-A15868BCF7CB}">
      <dsp:nvSpPr>
        <dsp:cNvPr id="0" name=""/>
        <dsp:cNvSpPr/>
      </dsp:nvSpPr>
      <dsp:spPr>
        <a:xfrm rot="10800000">
          <a:off x="4752530" y="2592285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lang="zh-CN" altLang="en-US" sz="4000" kern="1200" dirty="0" smtClean="0"/>
            <a:t>审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000" kern="1200" dirty="0"/>
        </a:p>
      </dsp:txBody>
      <dsp:txXfrm rot="10800000">
        <a:off x="4752530" y="2592285"/>
        <a:ext cx="1959741" cy="1959741"/>
      </dsp:txXfrm>
    </dsp:sp>
    <dsp:sp modelId="{1D3D9E29-F9BE-4016-89AC-74F8DD4A21A7}">
      <dsp:nvSpPr>
        <dsp:cNvPr id="0" name=""/>
        <dsp:cNvSpPr/>
      </dsp:nvSpPr>
      <dsp:spPr>
        <a:xfrm rot="16200000">
          <a:off x="1440156" y="2607816"/>
          <a:ext cx="1959741" cy="2072720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评</a:t>
          </a:r>
          <a:endParaRPr lang="zh-CN" altLang="en-US" sz="3600" kern="1200" dirty="0"/>
        </a:p>
      </dsp:txBody>
      <dsp:txXfrm rot="16200000">
        <a:off x="1440156" y="2607816"/>
        <a:ext cx="1959741" cy="2072720"/>
      </dsp:txXfrm>
    </dsp:sp>
    <dsp:sp modelId="{1A2F3B27-7CA3-43E0-B199-18B3594211FE}">
      <dsp:nvSpPr>
        <dsp:cNvPr id="0" name=""/>
        <dsp:cNvSpPr/>
      </dsp:nvSpPr>
      <dsp:spPr>
        <a:xfrm>
          <a:off x="3771312" y="1855644"/>
          <a:ext cx="676631" cy="588375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9E344D-5B3C-4EAC-961B-FDCA0F6B25C6}">
      <dsp:nvSpPr>
        <dsp:cNvPr id="0" name=""/>
        <dsp:cNvSpPr/>
      </dsp:nvSpPr>
      <dsp:spPr>
        <a:xfrm rot="10800000">
          <a:off x="3771312" y="2081942"/>
          <a:ext cx="676631" cy="588375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050DC7-259D-4DD4-A1D7-69ABB45B8F66}">
      <dsp:nvSpPr>
        <dsp:cNvPr id="0" name=""/>
        <dsp:cNvSpPr/>
      </dsp:nvSpPr>
      <dsp:spPr>
        <a:xfrm>
          <a:off x="3117724" y="2690744"/>
          <a:ext cx="1994151" cy="19941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600" b="1" kern="1200" dirty="0" smtClean="0">
              <a:solidFill>
                <a:srgbClr val="C00000"/>
              </a:solidFill>
            </a:rPr>
            <a:t>优秀报告须具备“五要”</a:t>
          </a:r>
          <a:endParaRPr lang="zh-CN" altLang="en-US" sz="2600" b="1" kern="1200" dirty="0">
            <a:solidFill>
              <a:srgbClr val="C00000"/>
            </a:solidFill>
          </a:endParaRPr>
        </a:p>
      </dsp:txBody>
      <dsp:txXfrm>
        <a:off x="3117724" y="2690744"/>
        <a:ext cx="1994151" cy="1994151"/>
      </dsp:txXfrm>
    </dsp:sp>
    <dsp:sp modelId="{95574879-9742-4065-B140-3F1D07886326}">
      <dsp:nvSpPr>
        <dsp:cNvPr id="0" name=""/>
        <dsp:cNvSpPr/>
      </dsp:nvSpPr>
      <dsp:spPr>
        <a:xfrm rot="10800000">
          <a:off x="1186161" y="3403653"/>
          <a:ext cx="1825327" cy="56833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5100D-7822-46E3-B7D6-A0902221B802}">
      <dsp:nvSpPr>
        <dsp:cNvPr id="0" name=""/>
        <dsp:cNvSpPr/>
      </dsp:nvSpPr>
      <dsp:spPr>
        <a:xfrm>
          <a:off x="238939" y="2930043"/>
          <a:ext cx="1894443" cy="15155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1.</a:t>
          </a:r>
          <a:r>
            <a:rPr lang="zh-CN" altLang="en-US" sz="3400" kern="1200" dirty="0" smtClean="0"/>
            <a:t>具备基本要素</a:t>
          </a:r>
          <a:endParaRPr lang="zh-CN" altLang="en-US" sz="3400" kern="1200" dirty="0"/>
        </a:p>
      </dsp:txBody>
      <dsp:txXfrm>
        <a:off x="238939" y="2930043"/>
        <a:ext cx="1894443" cy="1515554"/>
      </dsp:txXfrm>
    </dsp:sp>
    <dsp:sp modelId="{5526AEE3-A49A-4E3D-AF6E-9FFE903105F1}">
      <dsp:nvSpPr>
        <dsp:cNvPr id="0" name=""/>
        <dsp:cNvSpPr/>
      </dsp:nvSpPr>
      <dsp:spPr>
        <a:xfrm rot="13500000">
          <a:off x="1776626" y="1978144"/>
          <a:ext cx="1825327" cy="56833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52438-5567-4D1B-8937-2FBC955D8405}">
      <dsp:nvSpPr>
        <dsp:cNvPr id="0" name=""/>
        <dsp:cNvSpPr/>
      </dsp:nvSpPr>
      <dsp:spPr>
        <a:xfrm>
          <a:off x="1096717" y="859182"/>
          <a:ext cx="1894443" cy="15155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2.</a:t>
          </a:r>
          <a:r>
            <a:rPr lang="zh-CN" altLang="en-US" sz="3400" kern="1200" dirty="0" smtClean="0"/>
            <a:t>符合规范要求</a:t>
          </a:r>
          <a:endParaRPr lang="zh-CN" altLang="en-US" sz="3400" kern="1200" dirty="0"/>
        </a:p>
      </dsp:txBody>
      <dsp:txXfrm>
        <a:off x="1096717" y="859182"/>
        <a:ext cx="1894443" cy="1515554"/>
      </dsp:txXfrm>
    </dsp:sp>
    <dsp:sp modelId="{7030F0AA-C26F-4E07-894C-4B4E65A8A5E7}">
      <dsp:nvSpPr>
        <dsp:cNvPr id="0" name=""/>
        <dsp:cNvSpPr/>
      </dsp:nvSpPr>
      <dsp:spPr>
        <a:xfrm rot="16200000">
          <a:off x="3202136" y="1387678"/>
          <a:ext cx="1825327" cy="56833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BEBB1-523D-4B53-9558-205BF99591CD}">
      <dsp:nvSpPr>
        <dsp:cNvPr id="0" name=""/>
        <dsp:cNvSpPr/>
      </dsp:nvSpPr>
      <dsp:spPr>
        <a:xfrm>
          <a:off x="3167578" y="1404"/>
          <a:ext cx="1894443" cy="15155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3.</a:t>
          </a:r>
          <a:r>
            <a:rPr lang="zh-CN" altLang="en-US" sz="3400" kern="1200" dirty="0" smtClean="0"/>
            <a:t>展现学习深度</a:t>
          </a:r>
          <a:endParaRPr lang="zh-CN" altLang="en-US" sz="3400" kern="1200" dirty="0"/>
        </a:p>
      </dsp:txBody>
      <dsp:txXfrm>
        <a:off x="3167578" y="1404"/>
        <a:ext cx="1894443" cy="1515554"/>
      </dsp:txXfrm>
    </dsp:sp>
    <dsp:sp modelId="{BA7D296B-596F-4536-96D6-F5D64D970556}">
      <dsp:nvSpPr>
        <dsp:cNvPr id="0" name=""/>
        <dsp:cNvSpPr/>
      </dsp:nvSpPr>
      <dsp:spPr>
        <a:xfrm rot="18900000">
          <a:off x="4627646" y="1978144"/>
          <a:ext cx="1825327" cy="56833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7A989-9658-4C98-AF68-B57424F4B606}">
      <dsp:nvSpPr>
        <dsp:cNvPr id="0" name=""/>
        <dsp:cNvSpPr/>
      </dsp:nvSpPr>
      <dsp:spPr>
        <a:xfrm>
          <a:off x="5238438" y="859182"/>
          <a:ext cx="1894443" cy="15155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4.</a:t>
          </a:r>
          <a:r>
            <a:rPr lang="zh-CN" altLang="en-US" sz="3400" kern="1200" dirty="0" smtClean="0"/>
            <a:t>体现思想亮点</a:t>
          </a:r>
          <a:endParaRPr lang="zh-CN" altLang="en-US" sz="3400" kern="1200" dirty="0"/>
        </a:p>
      </dsp:txBody>
      <dsp:txXfrm>
        <a:off x="5238438" y="859182"/>
        <a:ext cx="1894443" cy="1515554"/>
      </dsp:txXfrm>
    </dsp:sp>
    <dsp:sp modelId="{3A09E0F1-97AB-4DE7-A27B-43DF943A1EA1}">
      <dsp:nvSpPr>
        <dsp:cNvPr id="0" name=""/>
        <dsp:cNvSpPr/>
      </dsp:nvSpPr>
      <dsp:spPr>
        <a:xfrm>
          <a:off x="5218111" y="3403653"/>
          <a:ext cx="1825327" cy="56833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66849-0342-4671-8123-586A58E48711}">
      <dsp:nvSpPr>
        <dsp:cNvPr id="0" name=""/>
        <dsp:cNvSpPr/>
      </dsp:nvSpPr>
      <dsp:spPr>
        <a:xfrm>
          <a:off x="6096217" y="2930043"/>
          <a:ext cx="1894443" cy="15155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5.</a:t>
          </a:r>
          <a:r>
            <a:rPr lang="zh-CN" altLang="en-US" sz="3400" kern="1200" dirty="0" smtClean="0"/>
            <a:t>结合工作实际</a:t>
          </a:r>
          <a:endParaRPr lang="zh-CN" altLang="en-US" sz="3400" kern="1200" dirty="0"/>
        </a:p>
      </dsp:txBody>
      <dsp:txXfrm>
        <a:off x="6096217" y="2930043"/>
        <a:ext cx="1894443" cy="151555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5389E2-FE89-4363-BC01-F4ACE34B2B6C}">
      <dsp:nvSpPr>
        <dsp:cNvPr id="0" name=""/>
        <dsp:cNvSpPr/>
      </dsp:nvSpPr>
      <dsp:spPr>
        <a:xfrm>
          <a:off x="0" y="0"/>
          <a:ext cx="4686300" cy="46863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9C6E7-E9B9-4B6D-B88C-98CC4840A8E8}">
      <dsp:nvSpPr>
        <dsp:cNvPr id="0" name=""/>
        <dsp:cNvSpPr/>
      </dsp:nvSpPr>
      <dsp:spPr>
        <a:xfrm>
          <a:off x="2343150" y="0"/>
          <a:ext cx="5886449" cy="4686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一忌临时凑合</a:t>
          </a:r>
          <a:endParaRPr lang="zh-CN" altLang="en-US" sz="2400" kern="1200" dirty="0"/>
        </a:p>
      </dsp:txBody>
      <dsp:txXfrm>
        <a:off x="2343150" y="0"/>
        <a:ext cx="5886449" cy="995838"/>
      </dsp:txXfrm>
    </dsp:sp>
    <dsp:sp modelId="{D000C9C7-C728-4985-896F-0A8C26ED10FD}">
      <dsp:nvSpPr>
        <dsp:cNvPr id="0" name=""/>
        <dsp:cNvSpPr/>
      </dsp:nvSpPr>
      <dsp:spPr>
        <a:xfrm>
          <a:off x="615076" y="995838"/>
          <a:ext cx="3456146" cy="345614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952408"/>
            <a:satOff val="-10691"/>
            <a:lumOff val="392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632E1-BFFF-4792-80DF-4A35B2B68FAC}">
      <dsp:nvSpPr>
        <dsp:cNvPr id="0" name=""/>
        <dsp:cNvSpPr/>
      </dsp:nvSpPr>
      <dsp:spPr>
        <a:xfrm>
          <a:off x="2343150" y="995838"/>
          <a:ext cx="5886449" cy="34561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952408"/>
              <a:satOff val="-10691"/>
              <a:lumOff val="3922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二忌拖延断档</a:t>
          </a:r>
          <a:endParaRPr lang="zh-CN" altLang="en-US" sz="2400" kern="1200" dirty="0"/>
        </a:p>
      </dsp:txBody>
      <dsp:txXfrm>
        <a:off x="2343150" y="995838"/>
        <a:ext cx="5886449" cy="995838"/>
      </dsp:txXfrm>
    </dsp:sp>
    <dsp:sp modelId="{38D35E83-495A-4D42-A95E-5808CD0BF7C8}">
      <dsp:nvSpPr>
        <dsp:cNvPr id="0" name=""/>
        <dsp:cNvSpPr/>
      </dsp:nvSpPr>
      <dsp:spPr>
        <a:xfrm>
          <a:off x="1230153" y="1991677"/>
          <a:ext cx="2225992" cy="222599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904817"/>
            <a:satOff val="-21383"/>
            <a:lumOff val="784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282A5-5734-43EA-8594-0424D71B43CB}">
      <dsp:nvSpPr>
        <dsp:cNvPr id="0" name=""/>
        <dsp:cNvSpPr/>
      </dsp:nvSpPr>
      <dsp:spPr>
        <a:xfrm>
          <a:off x="2343150" y="1991677"/>
          <a:ext cx="5886449" cy="22259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904817"/>
              <a:satOff val="-21383"/>
              <a:lumOff val="7843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三忌浅尝辄止</a:t>
          </a:r>
          <a:endParaRPr lang="zh-CN" altLang="en-US" sz="2400" kern="1200" dirty="0"/>
        </a:p>
      </dsp:txBody>
      <dsp:txXfrm>
        <a:off x="2343150" y="1991677"/>
        <a:ext cx="5886449" cy="995838"/>
      </dsp:txXfrm>
    </dsp:sp>
    <dsp:sp modelId="{00B4206D-127E-4F6D-A18E-E6B2D12E8A4D}">
      <dsp:nvSpPr>
        <dsp:cNvPr id="0" name=""/>
        <dsp:cNvSpPr/>
      </dsp:nvSpPr>
      <dsp:spPr>
        <a:xfrm>
          <a:off x="1845230" y="2987516"/>
          <a:ext cx="995838" cy="9958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2857225"/>
            <a:satOff val="-32074"/>
            <a:lumOff val="117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862EF-EF28-438B-8DF9-2317D7148DA6}">
      <dsp:nvSpPr>
        <dsp:cNvPr id="0" name=""/>
        <dsp:cNvSpPr/>
      </dsp:nvSpPr>
      <dsp:spPr>
        <a:xfrm>
          <a:off x="2343150" y="2987516"/>
          <a:ext cx="5886449" cy="9958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857225"/>
              <a:satOff val="-32074"/>
              <a:lumOff val="11765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四忌人云亦云</a:t>
          </a:r>
          <a:endParaRPr lang="zh-CN" altLang="en-US" sz="2400" kern="1200" dirty="0"/>
        </a:p>
      </dsp:txBody>
      <dsp:txXfrm>
        <a:off x="2343150" y="2987516"/>
        <a:ext cx="5886449" cy="99583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2F5E83-573A-4B21-8359-54E6F10B11E6}">
      <dsp:nvSpPr>
        <dsp:cNvPr id="0" name=""/>
        <dsp:cNvSpPr/>
      </dsp:nvSpPr>
      <dsp:spPr>
        <a:xfrm>
          <a:off x="1253" y="740490"/>
          <a:ext cx="1326790" cy="3205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500" b="1" kern="1200" dirty="0" smtClean="0"/>
            <a:t>剪刀</a:t>
          </a:r>
          <a:r>
            <a:rPr lang="en-US" altLang="zh-CN" sz="1500" b="1" kern="1200" dirty="0" smtClean="0"/>
            <a:t>+</a:t>
          </a:r>
          <a:r>
            <a:rPr lang="zh-CN" altLang="en-US" sz="1500" b="1" kern="1200" dirty="0" smtClean="0"/>
            <a:t>浆糊、复制</a:t>
          </a:r>
          <a:r>
            <a:rPr lang="en-US" altLang="zh-CN" sz="1500" b="1" kern="1200" dirty="0" smtClean="0"/>
            <a:t>+</a:t>
          </a:r>
          <a:r>
            <a:rPr lang="zh-CN" altLang="en-US" sz="1500" b="1" kern="1200" dirty="0" smtClean="0"/>
            <a:t>粘贴，既不走心、也不过脑，拿来主义，只进不出、长篇抄袭，像个“貔貅”</a:t>
          </a:r>
          <a:endParaRPr lang="zh-CN" altLang="en-US" sz="1500" b="1" kern="1200" dirty="0"/>
        </a:p>
      </dsp:txBody>
      <dsp:txXfrm>
        <a:off x="1253" y="740490"/>
        <a:ext cx="1326790" cy="2518465"/>
      </dsp:txXfrm>
    </dsp:sp>
    <dsp:sp modelId="{2769786F-ABA4-4E0C-BF3A-FBAD748B3D5D}">
      <dsp:nvSpPr>
        <dsp:cNvPr id="0" name=""/>
        <dsp:cNvSpPr/>
      </dsp:nvSpPr>
      <dsp:spPr>
        <a:xfrm>
          <a:off x="293142" y="2134524"/>
          <a:ext cx="1805047" cy="1805047"/>
        </a:xfrm>
        <a:prstGeom prst="leftCircularArrow">
          <a:avLst>
            <a:gd name="adj1" fmla="val 2281"/>
            <a:gd name="adj2" fmla="val 275096"/>
            <a:gd name="adj3" fmla="val 685075"/>
            <a:gd name="adj4" fmla="val 7658957"/>
            <a:gd name="adj5" fmla="val 266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0C38C-C1F4-4A08-9285-20834C000433}">
      <dsp:nvSpPr>
        <dsp:cNvPr id="0" name=""/>
        <dsp:cNvSpPr/>
      </dsp:nvSpPr>
      <dsp:spPr>
        <a:xfrm>
          <a:off x="81946" y="3247316"/>
          <a:ext cx="1179368" cy="468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/>
            <a:t>抄袭病</a:t>
          </a:r>
          <a:endParaRPr lang="zh-CN" altLang="en-US" sz="2500" kern="1200" dirty="0"/>
        </a:p>
      </dsp:txBody>
      <dsp:txXfrm>
        <a:off x="81946" y="3247316"/>
        <a:ext cx="1179368" cy="468996"/>
      </dsp:txXfrm>
    </dsp:sp>
    <dsp:sp modelId="{A8146321-04EA-4402-81E6-D39299B06E3F}">
      <dsp:nvSpPr>
        <dsp:cNvPr id="0" name=""/>
        <dsp:cNvSpPr/>
      </dsp:nvSpPr>
      <dsp:spPr>
        <a:xfrm>
          <a:off x="1671560" y="794369"/>
          <a:ext cx="1326790" cy="309756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先天不足、后天不补，肚里无货、不知所云，病病歪歪、底气不足，语言苍白，像个“瘪三”</a:t>
          </a:r>
          <a:endParaRPr lang="zh-CN" altLang="en-US" sz="1600" b="1" kern="1200" dirty="0"/>
        </a:p>
      </dsp:txBody>
      <dsp:txXfrm>
        <a:off x="1671560" y="1458132"/>
        <a:ext cx="1326790" cy="2433798"/>
      </dsp:txXfrm>
    </dsp:sp>
    <dsp:sp modelId="{7B893C67-B578-4586-AE55-82521A590FDA}">
      <dsp:nvSpPr>
        <dsp:cNvPr id="0" name=""/>
        <dsp:cNvSpPr/>
      </dsp:nvSpPr>
      <dsp:spPr>
        <a:xfrm>
          <a:off x="1919272" y="587804"/>
          <a:ext cx="2064971" cy="2064971"/>
        </a:xfrm>
        <a:prstGeom prst="circularArrow">
          <a:avLst>
            <a:gd name="adj1" fmla="val 1994"/>
            <a:gd name="adj2" fmla="val 238889"/>
            <a:gd name="adj3" fmla="val 21103775"/>
            <a:gd name="adj4" fmla="val 14093685"/>
            <a:gd name="adj5" fmla="val 2327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D5005-53EF-4E50-94FB-FA59E9866019}">
      <dsp:nvSpPr>
        <dsp:cNvPr id="0" name=""/>
        <dsp:cNvSpPr/>
      </dsp:nvSpPr>
      <dsp:spPr>
        <a:xfrm>
          <a:off x="1793967" y="812113"/>
          <a:ext cx="1179368" cy="468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/>
            <a:t>贫血病</a:t>
          </a:r>
          <a:endParaRPr lang="zh-CN" altLang="en-US" sz="2500" kern="1200" dirty="0"/>
        </a:p>
      </dsp:txBody>
      <dsp:txXfrm>
        <a:off x="1793967" y="812113"/>
        <a:ext cx="1179368" cy="468996"/>
      </dsp:txXfrm>
    </dsp:sp>
    <dsp:sp modelId="{52349214-DD1B-4DCE-A1CE-686ABED6261A}">
      <dsp:nvSpPr>
        <dsp:cNvPr id="0" name=""/>
        <dsp:cNvSpPr/>
      </dsp:nvSpPr>
      <dsp:spPr>
        <a:xfrm>
          <a:off x="3341867" y="740490"/>
          <a:ext cx="1470096" cy="32053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态度模糊、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表述暧昧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缺乏信念“钙质”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鲜见思想锋芒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软绵绵懒洋洋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像个“软蛋”</a:t>
          </a:r>
          <a:endParaRPr lang="zh-CN" altLang="en-US" sz="1600" b="1" kern="1200" dirty="0"/>
        </a:p>
      </dsp:txBody>
      <dsp:txXfrm>
        <a:off x="3341867" y="740490"/>
        <a:ext cx="1470096" cy="2518465"/>
      </dsp:txXfrm>
    </dsp:sp>
    <dsp:sp modelId="{2B9613AA-469D-4A78-9032-8EC0CBCF9EE6}">
      <dsp:nvSpPr>
        <dsp:cNvPr id="0" name=""/>
        <dsp:cNvSpPr/>
      </dsp:nvSpPr>
      <dsp:spPr>
        <a:xfrm>
          <a:off x="3680459" y="2163213"/>
          <a:ext cx="1826192" cy="1826192"/>
        </a:xfrm>
        <a:prstGeom prst="leftCircularArrow">
          <a:avLst>
            <a:gd name="adj1" fmla="val 2255"/>
            <a:gd name="adj2" fmla="val 271745"/>
            <a:gd name="adj3" fmla="val 521367"/>
            <a:gd name="adj4" fmla="val 7498601"/>
            <a:gd name="adj5" fmla="val 263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15754-BFE5-424E-8CB3-4522B83898D9}">
      <dsp:nvSpPr>
        <dsp:cNvPr id="0" name=""/>
        <dsp:cNvSpPr/>
      </dsp:nvSpPr>
      <dsp:spPr>
        <a:xfrm>
          <a:off x="3506018" y="3318937"/>
          <a:ext cx="1179368" cy="468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/>
            <a:t>软骨病</a:t>
          </a:r>
          <a:endParaRPr lang="zh-CN" altLang="en-US" sz="2500" kern="1200" dirty="0"/>
        </a:p>
      </dsp:txBody>
      <dsp:txXfrm>
        <a:off x="3506018" y="3318937"/>
        <a:ext cx="1179368" cy="468996"/>
      </dsp:txXfrm>
    </dsp:sp>
    <dsp:sp modelId="{2ECA66C1-83B5-438D-9900-427C474C8D38}">
      <dsp:nvSpPr>
        <dsp:cNvPr id="0" name=""/>
        <dsp:cNvSpPr/>
      </dsp:nvSpPr>
      <dsp:spPr>
        <a:xfrm>
          <a:off x="5083828" y="780531"/>
          <a:ext cx="1326790" cy="312523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静不下心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安不下神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学不进去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囫囵吞枣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不求甚解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空洞无物</a:t>
          </a:r>
          <a:endParaRPr lang="zh-CN" alt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像个“浮瓢”</a:t>
          </a:r>
          <a:endParaRPr lang="zh-CN" altLang="en-US" sz="1600" b="1" kern="1200" dirty="0"/>
        </a:p>
      </dsp:txBody>
      <dsp:txXfrm>
        <a:off x="5083828" y="1450225"/>
        <a:ext cx="1326790" cy="2455543"/>
      </dsp:txXfrm>
    </dsp:sp>
    <dsp:sp modelId="{659288A5-7F19-46CF-A231-31C85F89F18D}">
      <dsp:nvSpPr>
        <dsp:cNvPr id="0" name=""/>
        <dsp:cNvSpPr/>
      </dsp:nvSpPr>
      <dsp:spPr>
        <a:xfrm>
          <a:off x="5368359" y="561696"/>
          <a:ext cx="1959868" cy="1959868"/>
        </a:xfrm>
        <a:prstGeom prst="circularArrow">
          <a:avLst>
            <a:gd name="adj1" fmla="val 2101"/>
            <a:gd name="adj2" fmla="val 252317"/>
            <a:gd name="adj3" fmla="val 20953683"/>
            <a:gd name="adj4" fmla="val 13957022"/>
            <a:gd name="adj5" fmla="val 2451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0610A-5D9C-4483-9E2B-427507AAE04B}">
      <dsp:nvSpPr>
        <dsp:cNvPr id="0" name=""/>
        <dsp:cNvSpPr/>
      </dsp:nvSpPr>
      <dsp:spPr>
        <a:xfrm>
          <a:off x="5190737" y="798428"/>
          <a:ext cx="1179368" cy="46899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/>
            <a:t>浮躁病</a:t>
          </a:r>
          <a:endParaRPr lang="zh-CN" altLang="en-US" sz="2500" kern="1200" dirty="0"/>
        </a:p>
      </dsp:txBody>
      <dsp:txXfrm>
        <a:off x="5190737" y="798428"/>
        <a:ext cx="1179368" cy="468996"/>
      </dsp:txXfrm>
    </dsp:sp>
    <dsp:sp modelId="{4ED59C05-3FFA-4BD4-9720-0E6C5B1DDD91}">
      <dsp:nvSpPr>
        <dsp:cNvPr id="0" name=""/>
        <dsp:cNvSpPr/>
      </dsp:nvSpPr>
      <dsp:spPr>
        <a:xfrm>
          <a:off x="6754135" y="1669166"/>
          <a:ext cx="1326790" cy="1094324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b="1" kern="1200" dirty="0" smtClean="0"/>
            <a:t>四种病症</a:t>
          </a:r>
          <a:endParaRPr lang="zh-CN" altLang="en-US" sz="1600" kern="1200" dirty="0"/>
        </a:p>
      </dsp:txBody>
      <dsp:txXfrm>
        <a:off x="6754135" y="1669166"/>
        <a:ext cx="1326790" cy="859826"/>
      </dsp:txXfrm>
    </dsp:sp>
    <dsp:sp modelId="{A5653FB8-6082-4ED2-855A-E393C9BAD9D5}">
      <dsp:nvSpPr>
        <dsp:cNvPr id="0" name=""/>
        <dsp:cNvSpPr/>
      </dsp:nvSpPr>
      <dsp:spPr>
        <a:xfrm>
          <a:off x="6919187" y="2243702"/>
          <a:ext cx="1179368" cy="9762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b="1" kern="1200" dirty="0" smtClean="0"/>
            <a:t>差报告</a:t>
          </a:r>
          <a:endParaRPr lang="zh-CN" altLang="en-US" sz="2500" kern="1200" dirty="0"/>
        </a:p>
      </dsp:txBody>
      <dsp:txXfrm>
        <a:off x="6919187" y="2243702"/>
        <a:ext cx="1179368" cy="976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linDir" val="fromT"/>
              <dgm:param type="chAlign" val="l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type="upArrowCallout" r:blip="" rot="180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type="upArrowCallout" r:blip="" rot="180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type="round1Rect" r:blip="" rot="270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type="rect" r:blip="" rot="270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type="round1Rect" r:blip="" rot="180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type="rect" r:blip="" rot="180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type="round1Rect" r:blip="" rot="90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type="rect" r:blip="" rot="90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#1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dir/>
      <dgm:resizeHandles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#1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bkpt" val="endCnv"/>
          <dgm:param type="contDir" val="revDir"/>
          <dgm:param type="grDir" val="tL"/>
          <dgm:param type="flowDir" val="row"/>
        </dgm:alg>
      </dgm:if>
      <dgm:else name="Name2">
        <dgm:alg type="snake">
          <dgm:param type="bkpt" val="endCnv"/>
          <dgm:param type="contDir" val="rev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vertAlign" val="none"/>
                  <dgm:param type="horz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type="pieWedge" r:blip="" rot="90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type="pieWedge" r:blip="" rot="90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type="pieWedge" r:blip="" rot="180">
                  <dgm:adjLst/>
                </dgm:shape>
              </dgm:if>
              <dgm:else name="Name40">
                <dgm:shape xmlns:r="http://schemas.openxmlformats.org/officeDocument/2006/relationships" type="pieWedge" r:blip="" rot="270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type="pieWedge" r:blip="" rot="270">
                  <dgm:adjLst/>
                </dgm:shape>
              </dgm:if>
              <dgm:else name="Name43">
                <dgm:shape xmlns:r="http://schemas.openxmlformats.org/officeDocument/2006/relationships" type="pieWedge" r:blip="" rot="180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type="leftCircularArrow" r:blip="" rot="180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type="circularArrow" r:blip="" rot="180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#1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#1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srcNode" val="parentNode1"/>
              <dgm:param type="dstNode" val="connSite2"/>
              <dgm:param type="connRout" val="curve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srcNode" val="parentNode2"/>
                <dgm:param type="dstNode" val="connSite1"/>
                <dgm:param type="connRout" val="curve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#1">
  <dgm:title val=""/>
  <dgm:desc val=""/>
  <dgm:catLst>
    <dgm:cat type="3D" pri="11500"/>
  </dgm:catLst>
  <dgm:scene3d>
    <a:camera prst="isometricOffAxis2Left" zoom="95000"/>
    <a:lightRig rig="flat" dir="t"/>
  </dgm:scene3d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DD964-B792-46B2-90F9-DA21F176FB6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50DF0-4EA8-4BA6-BA2A-135F9AA465E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1FAF8-AB5F-4E49-B654-86536F7A67E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C3240-A7DE-4DA7-85F7-B168E6A1F5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C3240-A7DE-4DA7-85F7-B168E6A1F5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6AC01035-DC62-407B-A56B-A41F7DC22B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2041BF00-AF64-4BC5-8646-6BC609A61EC6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 panose="05020102010507070707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9.xml"/><Relationship Id="rId4" Type="http://schemas.openxmlformats.org/officeDocument/2006/relationships/diagramColors" Target="../diagrams/colors9.xml"/><Relationship Id="rId3" Type="http://schemas.openxmlformats.org/officeDocument/2006/relationships/diagramQuickStyle" Target="../diagrams/quickStyle9.xml"/><Relationship Id="rId2" Type="http://schemas.openxmlformats.org/officeDocument/2006/relationships/diagramLayout" Target="../diagrams/layout9.xml"/><Relationship Id="rId1" Type="http://schemas.openxmlformats.org/officeDocument/2006/relationships/diagramData" Target="../diagrams/data9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0.xml"/><Relationship Id="rId4" Type="http://schemas.openxmlformats.org/officeDocument/2006/relationships/diagramColors" Target="../diagrams/colors10.xml"/><Relationship Id="rId3" Type="http://schemas.openxmlformats.org/officeDocument/2006/relationships/diagramQuickStyle" Target="../diagrams/quickStyle10.xml"/><Relationship Id="rId2" Type="http://schemas.openxmlformats.org/officeDocument/2006/relationships/diagramLayout" Target="../diagrams/layout10.xml"/><Relationship Id="rId1" Type="http://schemas.openxmlformats.org/officeDocument/2006/relationships/diagramData" Target="../diagrams/data10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1.xml"/><Relationship Id="rId4" Type="http://schemas.openxmlformats.org/officeDocument/2006/relationships/diagramColors" Target="../diagrams/colors11.xml"/><Relationship Id="rId3" Type="http://schemas.openxmlformats.org/officeDocument/2006/relationships/diagramQuickStyle" Target="../diagrams/quickStyle11.xml"/><Relationship Id="rId2" Type="http://schemas.openxmlformats.org/officeDocument/2006/relationships/diagramLayout" Target="../diagrams/layout11.xml"/><Relationship Id="rId1" Type="http://schemas.openxmlformats.org/officeDocument/2006/relationships/diagramData" Target="../diagrams/data11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2.xml"/><Relationship Id="rId4" Type="http://schemas.openxmlformats.org/officeDocument/2006/relationships/diagramColors" Target="../diagrams/colors12.xml"/><Relationship Id="rId3" Type="http://schemas.openxmlformats.org/officeDocument/2006/relationships/diagramQuickStyle" Target="../diagrams/quickStyle12.xml"/><Relationship Id="rId2" Type="http://schemas.openxmlformats.org/officeDocument/2006/relationships/diagramLayout" Target="../diagrams/layout12.xml"/><Relationship Id="rId1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3.xml"/><Relationship Id="rId4" Type="http://schemas.openxmlformats.org/officeDocument/2006/relationships/diagramColors" Target="../diagrams/colors13.xml"/><Relationship Id="rId3" Type="http://schemas.openxmlformats.org/officeDocument/2006/relationships/diagramQuickStyle" Target="../diagrams/quickStyle13.xml"/><Relationship Id="rId2" Type="http://schemas.openxmlformats.org/officeDocument/2006/relationships/diagramLayout" Target="../diagrams/layout13.xml"/><Relationship Id="rId1" Type="http://schemas.openxmlformats.org/officeDocument/2006/relationships/diagramData" Target="../diagrams/data13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4.xml"/><Relationship Id="rId4" Type="http://schemas.openxmlformats.org/officeDocument/2006/relationships/diagramColors" Target="../diagrams/colors14.xml"/><Relationship Id="rId3" Type="http://schemas.openxmlformats.org/officeDocument/2006/relationships/diagramQuickStyle" Target="../diagrams/quickStyle14.xml"/><Relationship Id="rId2" Type="http://schemas.openxmlformats.org/officeDocument/2006/relationships/diagramLayout" Target="../diagrams/layout14.xml"/><Relationship Id="rId1" Type="http://schemas.openxmlformats.org/officeDocument/2006/relationships/diagramData" Target="../diagrams/data14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5.xml"/><Relationship Id="rId4" Type="http://schemas.openxmlformats.org/officeDocument/2006/relationships/diagramColors" Target="../diagrams/colors15.xml"/><Relationship Id="rId3" Type="http://schemas.openxmlformats.org/officeDocument/2006/relationships/diagramQuickStyle" Target="../diagrams/quickStyle15.xml"/><Relationship Id="rId2" Type="http://schemas.openxmlformats.org/officeDocument/2006/relationships/diagramLayout" Target="../diagrams/layout15.xml"/><Relationship Id="rId1" Type="http://schemas.openxmlformats.org/officeDocument/2006/relationships/diagramData" Target="../diagrams/data15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6.xml"/><Relationship Id="rId4" Type="http://schemas.openxmlformats.org/officeDocument/2006/relationships/diagramColors" Target="../diagrams/colors16.xml"/><Relationship Id="rId3" Type="http://schemas.openxmlformats.org/officeDocument/2006/relationships/diagramQuickStyle" Target="../diagrams/quickStyle16.xml"/><Relationship Id="rId2" Type="http://schemas.openxmlformats.org/officeDocument/2006/relationships/diagramLayout" Target="../diagrams/layout16.xml"/><Relationship Id="rId1" Type="http://schemas.openxmlformats.org/officeDocument/2006/relationships/diagramData" Target="../diagrams/data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8.xml"/><Relationship Id="rId4" Type="http://schemas.openxmlformats.org/officeDocument/2006/relationships/diagramColors" Target="../diagrams/colors8.xml"/><Relationship Id="rId3" Type="http://schemas.openxmlformats.org/officeDocument/2006/relationships/diagramQuickStyle" Target="../diagrams/quickStyle8.xml"/><Relationship Id="rId2" Type="http://schemas.openxmlformats.org/officeDocument/2006/relationships/diagramLayout" Target="../diagrams/layout8.xml"/><Relationship Id="rId1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zh-CN" altLang="en-US" dirty="0" smtClean="0">
                <a:solidFill>
                  <a:srgbClr val="C00000"/>
                </a:solidFill>
              </a:rPr>
            </a:br>
            <a:br>
              <a:rPr lang="zh-CN" altLang="en-US" dirty="0" smtClean="0">
                <a:solidFill>
                  <a:srgbClr val="C00000"/>
                </a:solidFill>
              </a:rPr>
            </a:br>
            <a:r>
              <a:rPr lang="zh-CN" altLang="en-US" sz="3100" dirty="0" smtClean="0">
                <a:solidFill>
                  <a:srgbClr val="7030A0"/>
                </a:solidFill>
                <a:latin typeface="方正楷体_GBK" panose="03000509000000000000" pitchFamily="65" charset="-122"/>
                <a:ea typeface="方正楷体_GBK" panose="03000509000000000000" pitchFamily="65" charset="-122"/>
              </a:rPr>
              <a:t>谢春生</a:t>
            </a:r>
            <a:endParaRPr lang="zh-CN" altLang="en-US" sz="3600" dirty="0">
              <a:solidFill>
                <a:srgbClr val="7030A0"/>
              </a:solidFill>
              <a:latin typeface="方正楷体_GBK" panose="03000509000000000000" pitchFamily="65" charset="-122"/>
              <a:ea typeface="方正楷体_GBK" panose="03000509000000000000" pitchFamily="65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129614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zh-CN" altLang="en-US" sz="2800" b="1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-289844" y="-1"/>
            <a:ext cx="9433844" cy="70758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2348880"/>
            <a:ext cx="8424936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方正大标宋_GBK" panose="03000509000000000000" pitchFamily="65" charset="-122"/>
                <a:ea typeface="方正大标宋_GBK" panose="03000509000000000000" pitchFamily="65" charset="-122"/>
              </a:rPr>
              <a:t>“点评审推”工作机制在“党费日</a:t>
            </a:r>
            <a:r>
              <a:rPr lang="en-US" altLang="zh-C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方正大标宋_GBK" panose="03000509000000000000" pitchFamily="65" charset="-122"/>
                <a:ea typeface="方正大标宋_GBK" panose="03000509000000000000" pitchFamily="65" charset="-122"/>
              </a:rPr>
              <a:t>+</a:t>
            </a:r>
            <a:r>
              <a:rPr lang="zh-CN" alt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方正大标宋_GBK" panose="03000509000000000000" pitchFamily="65" charset="-122"/>
                <a:ea typeface="方正大标宋_GBK" panose="03000509000000000000" pitchFamily="65" charset="-122"/>
              </a:rPr>
              <a:t>报告”中的应用</a:t>
            </a:r>
            <a:endParaRPr lang="zh-CN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50" y="3789050"/>
            <a:ext cx="244827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仿宋_GB2312" panose="02010609030101010101" pitchFamily="49" charset="-122"/>
                <a:ea typeface="仿宋_GB2312" panose="02010609030101010101" pitchFamily="49" charset="-122"/>
              </a:rPr>
              <a:t>谢 春 生</a:t>
            </a:r>
            <a:endParaRPr lang="zh-CN" altLang="en-US" sz="2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仿宋_GB2312" panose="02010609030101010101" pitchFamily="49" charset="-122"/>
              <a:ea typeface="仿宋_GB2312" panose="02010609030101010101" pitchFamily="49" charset="-122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标题 2"/>
          <p:cNvSpPr txBox="1"/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3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一篇好的“党费日</a:t>
            </a:r>
            <a:r>
              <a:rPr kumimoji="0" lang="en-US" altLang="zh-CN" sz="6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+</a:t>
            </a:r>
            <a:r>
              <a:rPr kumimoji="0" lang="zh-CN" altLang="en-US" sz="6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报告”是什么模样的？</a:t>
            </a:r>
            <a:endParaRPr kumimoji="0" lang="en-US" altLang="zh-CN" sz="67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</a:t>
            </a:r>
            <a:r>
              <a:rPr kumimoji="0" lang="en-US" altLang="zh-CN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方正大标宋_GBK" panose="03000509000000000000" pitchFamily="65" charset="-122"/>
                <a:ea typeface="方正大标宋_GBK" panose="03000509000000000000" pitchFamily="65" charset="-122"/>
                <a:cs typeface="+mj-cs"/>
              </a:rPr>
              <a:t>————</a:t>
            </a:r>
            <a:r>
              <a:rPr lang="zh-CN" altLang="en-US" sz="6200" b="1" dirty="0" smtClean="0">
                <a:latin typeface="方正大标宋_GBK" panose="03000509000000000000" pitchFamily="65" charset="-122"/>
                <a:ea typeface="方正大标宋_GBK" panose="03000509000000000000" pitchFamily="65" charset="-122"/>
              </a:rPr>
              <a:t>差评报告须防“四病”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方正大标宋_GBK" panose="03000509000000000000" pitchFamily="65" charset="-122"/>
              <a:ea typeface="方正大标宋_GBK" panose="03000509000000000000" pitchFamily="65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5733256"/>
            <a:ext cx="554461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/>
              <a:t>坚决防止表面化、形式化、娱乐化、</a:t>
            </a:r>
            <a:r>
              <a:rPr lang="zh-CN" altLang="en-US" dirty="0" smtClean="0"/>
              <a:t>庸俗化</a:t>
            </a:r>
            <a:endParaRPr lang="en-US" altLang="zh-CN" dirty="0" smtClean="0"/>
          </a:p>
          <a:p>
            <a:r>
              <a:rPr lang="zh-CN" altLang="en-US" dirty="0" smtClean="0"/>
              <a:t>切实体现政治性</a:t>
            </a:r>
            <a:r>
              <a:rPr lang="zh-CN" altLang="en-US" dirty="0"/>
              <a:t>、时代性、原则性、战斗性</a:t>
            </a:r>
            <a:endParaRPr lang="zh-CN" altLang="en-US" dirty="0"/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2700" dirty="0" smtClean="0">
                <a:solidFill>
                  <a:srgbClr val="C00000"/>
                </a:solidFill>
              </a:rPr>
              <a:t>撰写“党费日</a:t>
            </a:r>
            <a:r>
              <a:rPr lang="en-US" altLang="zh-CN" sz="2700" dirty="0" smtClean="0">
                <a:solidFill>
                  <a:srgbClr val="C00000"/>
                </a:solidFill>
              </a:rPr>
              <a:t>+</a:t>
            </a:r>
            <a:r>
              <a:rPr lang="zh-CN" altLang="en-US" sz="2700" dirty="0" smtClean="0">
                <a:solidFill>
                  <a:srgbClr val="C00000"/>
                </a:solidFill>
              </a:rPr>
              <a:t>报告”需弄清的几个问题</a:t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340710"/>
          <a:ext cx="8229600" cy="482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7" name="爆炸形 1 6"/>
          <p:cNvSpPr/>
          <p:nvPr/>
        </p:nvSpPr>
        <p:spPr>
          <a:xfrm>
            <a:off x="1115520" y="1772770"/>
            <a:ext cx="504070" cy="720100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sz="3100" dirty="0" smtClean="0">
                <a:solidFill>
                  <a:srgbClr val="C00000"/>
                </a:solidFill>
              </a:rPr>
            </a:br>
            <a:r>
              <a:rPr lang="zh-CN" altLang="en-US" sz="3100" dirty="0" smtClean="0">
                <a:solidFill>
                  <a:srgbClr val="C00000"/>
                </a:solidFill>
              </a:rPr>
              <a:t>具体怎么操作？</a:t>
            </a:r>
            <a:br>
              <a:rPr lang="en-US" altLang="zh-CN" sz="3100" dirty="0" smtClean="0">
                <a:solidFill>
                  <a:srgbClr val="C00000"/>
                </a:solidFill>
              </a:rPr>
            </a:br>
            <a:r>
              <a:rPr lang="zh-CN" altLang="en-US" sz="3100" dirty="0" smtClean="0">
                <a:solidFill>
                  <a:srgbClr val="C00000"/>
                </a:solidFill>
              </a:rPr>
              <a:t>推行“点、评、审、推”的具体办法（第一步）</a:t>
            </a:r>
            <a:br>
              <a:rPr lang="zh-CN" altLang="en-US" dirty="0" smtClean="0">
                <a:solidFill>
                  <a:srgbClr val="C00000"/>
                </a:solidFill>
              </a:rPr>
            </a:br>
            <a:endParaRPr lang="zh-CN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sz="3100" dirty="0" smtClean="0">
                <a:solidFill>
                  <a:srgbClr val="C00000"/>
                </a:solidFill>
              </a:rPr>
            </a:br>
            <a:r>
              <a:rPr lang="zh-CN" altLang="en-US" sz="3100" dirty="0" smtClean="0">
                <a:solidFill>
                  <a:srgbClr val="C00000"/>
                </a:solidFill>
              </a:rPr>
              <a:t>具体怎么操作？</a:t>
            </a:r>
            <a:br>
              <a:rPr lang="en-US" altLang="zh-CN" sz="3100" dirty="0" smtClean="0">
                <a:solidFill>
                  <a:srgbClr val="C00000"/>
                </a:solidFill>
              </a:rPr>
            </a:br>
            <a:r>
              <a:rPr lang="zh-CN" altLang="en-US" sz="3100" dirty="0" smtClean="0">
                <a:solidFill>
                  <a:srgbClr val="C00000"/>
                </a:solidFill>
              </a:rPr>
              <a:t>推行“点、评、审、推”的具体办法（第二步）</a:t>
            </a:r>
            <a:br>
              <a:rPr lang="zh-CN" altLang="en-US" dirty="0" smtClean="0">
                <a:solidFill>
                  <a:srgbClr val="C00000"/>
                </a:solidFill>
              </a:rPr>
            </a:br>
            <a:endParaRPr lang="zh-CN" alt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</a:rPr>
              <a:t>具体怎么操作？</a:t>
            </a:r>
            <a:br>
              <a:rPr lang="en-US" altLang="zh-CN" sz="2800" dirty="0" smtClean="0">
                <a:solidFill>
                  <a:srgbClr val="C00000"/>
                </a:solidFill>
              </a:rPr>
            </a:br>
            <a:r>
              <a:rPr lang="zh-CN" altLang="en-US" sz="2800" dirty="0" smtClean="0">
                <a:solidFill>
                  <a:srgbClr val="C00000"/>
                </a:solidFill>
              </a:rPr>
              <a:t>推行“点、评、审、推”的具体办法（第三步）</a:t>
            </a:r>
            <a:endParaRPr lang="zh-CN" altLang="en-US" sz="28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</a:rPr>
              <a:t>具体怎么操作？</a:t>
            </a:r>
            <a:br>
              <a:rPr lang="en-US" altLang="zh-CN" sz="2800" dirty="0" smtClean="0">
                <a:solidFill>
                  <a:srgbClr val="C00000"/>
                </a:solidFill>
              </a:rPr>
            </a:br>
            <a:r>
              <a:rPr lang="zh-CN" altLang="en-US" sz="2800" dirty="0" smtClean="0">
                <a:solidFill>
                  <a:srgbClr val="C00000"/>
                </a:solidFill>
              </a:rPr>
              <a:t>推行“点、评、审、推”的具体办法（第四步）</a:t>
            </a:r>
            <a:endParaRPr lang="zh-CN" altLang="en-US" sz="2800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rgbClr val="C00000"/>
                </a:solidFill>
              </a:rPr>
              <a:t>“点评审推”机制如何才能有效持久运行？</a:t>
            </a:r>
            <a:endParaRPr lang="zh-CN" altLang="en-US" sz="4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2800" dirty="0" smtClean="0">
                <a:solidFill>
                  <a:srgbClr val="C00000"/>
                </a:solidFill>
                <a:latin typeface="+mn-ea"/>
                <a:ea typeface="+mn-ea"/>
              </a:rPr>
              <a:t>结语：</a:t>
            </a:r>
            <a:endParaRPr lang="zh-CN" altLang="en-US" sz="2800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6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altLang="zh-CN" sz="3600" dirty="0" smtClean="0"/>
            </a:br>
            <a:r>
              <a:rPr lang="zh-CN" altLang="en-US" sz="2700" dirty="0" smtClean="0">
                <a:solidFill>
                  <a:srgbClr val="C00000"/>
                </a:solidFill>
              </a:rPr>
              <a:t>如何推动经常性的组织生活进一步严起来、实起来、活起来？</a:t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67430" y="1628750"/>
          <a:ext cx="8229600" cy="4896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76070" y="1628750"/>
            <a:ext cx="3672510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 smtClean="0"/>
              <a:t>目的：用党建引领其他工作，发挥基层党组织的核心领导作用。</a:t>
            </a:r>
            <a:endParaRPr lang="en-US" altLang="zh-CN" dirty="0" smtClean="0"/>
          </a:p>
          <a:p>
            <a:r>
              <a:rPr lang="zh-CN" altLang="en-US" dirty="0" smtClean="0"/>
              <a:t>强调：党建与其他工作结合，实现党建工作和其他工作双促进。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76070" y="3140960"/>
            <a:ext cx="367251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1600" dirty="0" smtClean="0"/>
              <a:t>目的：以此为切入点，延伸党员教育管理内涵，带动党员不忘初心、牢记使命，自觉遵从党章，自觉履行党员义务</a:t>
            </a:r>
            <a:endParaRPr lang="en-US" altLang="zh-CN" sz="1600" dirty="0" smtClean="0"/>
          </a:p>
          <a:p>
            <a:r>
              <a:rPr lang="zh-CN" altLang="en-US" sz="1600" dirty="0" smtClean="0"/>
              <a:t>强调：从最基本的要求抓起，力促机关党建工作标准化、规范化。</a:t>
            </a:r>
            <a:endParaRPr lang="zh-CN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076070" y="4725180"/>
            <a:ext cx="367251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1600" dirty="0" smtClean="0"/>
              <a:t>目的：交纳党费非小事，一分一毫见党性。党员心中信仰的成色、党性的强弱和宗旨的分量。</a:t>
            </a:r>
            <a:endParaRPr lang="en-US" altLang="zh-CN" sz="1600" dirty="0" smtClean="0"/>
          </a:p>
          <a:p>
            <a:r>
              <a:rPr lang="zh-CN" altLang="en-US" sz="1600" dirty="0" smtClean="0"/>
              <a:t>强调：小事小节中有党性，有原则，有人格。从小事做起、从小节抓起，砥砺党性、坚守原则、培养人格。</a:t>
            </a:r>
            <a:endParaRPr lang="zh-CN" altLang="en-US" sz="1600" dirty="0"/>
          </a:p>
        </p:txBody>
      </p:sp>
      <p:sp>
        <p:nvSpPr>
          <p:cNvPr id="8" name="燕尾形箭头 7"/>
          <p:cNvSpPr/>
          <p:nvPr/>
        </p:nvSpPr>
        <p:spPr>
          <a:xfrm>
            <a:off x="4355970" y="2348850"/>
            <a:ext cx="504070" cy="216030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燕尾形箭头 8"/>
          <p:cNvSpPr/>
          <p:nvPr/>
        </p:nvSpPr>
        <p:spPr>
          <a:xfrm>
            <a:off x="4427980" y="5589300"/>
            <a:ext cx="504070" cy="216030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燕尾形箭头 9"/>
          <p:cNvSpPr/>
          <p:nvPr/>
        </p:nvSpPr>
        <p:spPr>
          <a:xfrm>
            <a:off x="4427980" y="3861060"/>
            <a:ext cx="504070" cy="216030"/>
          </a:xfrm>
          <a:prstGeom prst="notch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7430" y="274638"/>
            <a:ext cx="821937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zh-CN" altLang="en-US" sz="2000" dirty="0" smtClean="0">
                <a:solidFill>
                  <a:srgbClr val="7030A0"/>
                </a:solidFill>
              </a:rPr>
              <a:t>从问题出发：</a:t>
            </a:r>
            <a:br>
              <a:rPr lang="en-US" altLang="zh-CN" sz="2000" dirty="0" smtClean="0">
                <a:solidFill>
                  <a:srgbClr val="7030A0"/>
                </a:solidFill>
              </a:rPr>
            </a:br>
            <a:r>
              <a:rPr lang="en-US" altLang="zh-CN" sz="2000" dirty="0" smtClean="0">
                <a:solidFill>
                  <a:srgbClr val="7030A0"/>
                </a:solidFill>
              </a:rPr>
              <a:t>             </a:t>
            </a:r>
            <a:r>
              <a:rPr lang="zh-CN" altLang="en-US" sz="2800" dirty="0" smtClean="0">
                <a:solidFill>
                  <a:srgbClr val="C00000"/>
                </a:solidFill>
              </a:rPr>
              <a:t>实施“党费日</a:t>
            </a:r>
            <a:r>
              <a:rPr lang="en-US" altLang="zh-CN" sz="2800" dirty="0" smtClean="0">
                <a:solidFill>
                  <a:srgbClr val="C00000"/>
                </a:solidFill>
              </a:rPr>
              <a:t>+”</a:t>
            </a:r>
            <a:r>
              <a:rPr lang="zh-CN" altLang="en-US" sz="2800" dirty="0" smtClean="0">
                <a:solidFill>
                  <a:srgbClr val="C00000"/>
                </a:solidFill>
              </a:rPr>
              <a:t>党员管理模式的原因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7020340" y="3068950"/>
            <a:ext cx="0" cy="648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燕尾形 6"/>
          <p:cNvSpPr/>
          <p:nvPr/>
        </p:nvSpPr>
        <p:spPr>
          <a:xfrm>
            <a:off x="6948330" y="3212970"/>
            <a:ext cx="216030" cy="14402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19256" cy="1012974"/>
          </a:xfrm>
        </p:spPr>
        <p:txBody>
          <a:bodyPr>
            <a:normAutofit fontScale="90000"/>
          </a:bodyPr>
          <a:lstStyle/>
          <a:p>
            <a:r>
              <a:rPr lang="zh-CN" altLang="en-US" sz="3100" dirty="0" smtClean="0">
                <a:solidFill>
                  <a:srgbClr val="C00000"/>
                </a:solidFill>
              </a:rPr>
              <a:t>实施“党费日</a:t>
            </a:r>
            <a:r>
              <a:rPr lang="en-US" altLang="zh-CN" sz="3100" dirty="0" smtClean="0">
                <a:solidFill>
                  <a:srgbClr val="C00000"/>
                </a:solidFill>
              </a:rPr>
              <a:t>+</a:t>
            </a:r>
            <a:r>
              <a:rPr lang="zh-CN" altLang="en-US" sz="3100" dirty="0" smtClean="0">
                <a:solidFill>
                  <a:srgbClr val="C00000"/>
                </a:solidFill>
              </a:rPr>
              <a:t>报告”的目的和意义所在</a:t>
            </a:r>
            <a:br>
              <a:rPr lang="en-US" altLang="zh-CN" sz="3100" dirty="0" smtClean="0">
                <a:solidFill>
                  <a:srgbClr val="C00000"/>
                </a:solidFill>
              </a:rPr>
            </a:br>
            <a:r>
              <a:rPr lang="en-US" altLang="zh-CN" sz="2000" dirty="0" smtClean="0">
                <a:solidFill>
                  <a:srgbClr val="7030A0"/>
                </a:solidFill>
                <a:latin typeface="+mj-ea"/>
              </a:rPr>
              <a:t>——</a:t>
            </a:r>
            <a:r>
              <a:rPr lang="zh-CN" altLang="en-US" sz="2000" dirty="0" smtClean="0">
                <a:solidFill>
                  <a:srgbClr val="7030A0"/>
                </a:solidFill>
                <a:latin typeface="+mj-ea"/>
              </a:rPr>
              <a:t>推动经常性的组织生活进一步严起来、实起来、活起来</a:t>
            </a:r>
            <a:br>
              <a:rPr lang="zh-CN" altLang="en-US" sz="3600" dirty="0" smtClean="0">
                <a:latin typeface="+mj-ea"/>
              </a:rPr>
            </a:br>
            <a:endParaRPr lang="zh-CN" altLang="en-US" dirty="0">
              <a:latin typeface="+mj-ea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700" dirty="0" smtClean="0">
                <a:solidFill>
                  <a:srgbClr val="C00000"/>
                </a:solidFill>
              </a:rPr>
              <a:t>“党费日＋”党员管理模式的基本架构</a:t>
            </a:r>
            <a:br>
              <a:rPr lang="zh-CN" altLang="en-US" dirty="0" smtClean="0"/>
            </a:br>
            <a:r>
              <a:rPr lang="zh-CN" altLang="en-US" sz="3200" dirty="0" smtClean="0">
                <a:latin typeface="方正舒体" panose="02010601030101010101" pitchFamily="2" charset="-122"/>
                <a:ea typeface="方正舒体" panose="02010601030101010101" pitchFamily="2" charset="-122"/>
              </a:rPr>
              <a:t>             </a:t>
            </a:r>
            <a:r>
              <a:rPr lang="en-US" altLang="zh-CN" sz="3200" dirty="0" smtClean="0">
                <a:latin typeface="方正舒体" panose="02010601030101010101" pitchFamily="2" charset="-122"/>
                <a:ea typeface="方正舒体" panose="02010601030101010101" pitchFamily="2" charset="-122"/>
              </a:rPr>
              <a:t>——</a:t>
            </a:r>
            <a:r>
              <a:rPr lang="zh-CN" altLang="en-US" sz="3200" dirty="0" smtClean="0">
                <a:latin typeface="方正舒体" panose="02010601030101010101" pitchFamily="2" charset="-122"/>
                <a:ea typeface="方正舒体" panose="02010601030101010101" pitchFamily="2" charset="-122"/>
              </a:rPr>
              <a:t>“</a:t>
            </a:r>
            <a:r>
              <a:rPr lang="en-US" altLang="zh-CN" sz="3200" dirty="0" smtClean="0">
                <a:latin typeface="方正舒体" panose="02010601030101010101" pitchFamily="2" charset="-122"/>
                <a:ea typeface="方正舒体" panose="02010601030101010101" pitchFamily="2" charset="-122"/>
              </a:rPr>
              <a:t>1+6</a:t>
            </a:r>
            <a:r>
              <a:rPr lang="zh-CN" altLang="en-US" sz="3200" dirty="0" smtClean="0">
                <a:latin typeface="方正舒体" panose="02010601030101010101" pitchFamily="2" charset="-122"/>
                <a:ea typeface="方正舒体" panose="02010601030101010101" pitchFamily="2" charset="-122"/>
              </a:rPr>
              <a:t>”</a:t>
            </a:r>
            <a:endParaRPr lang="zh-CN" altLang="en-US" dirty="0"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520" y="2924930"/>
            <a:ext cx="93613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C00000"/>
                </a:solidFill>
              </a:rPr>
              <a:t>日志</a:t>
            </a:r>
            <a:r>
              <a:rPr lang="en-US" altLang="zh-CN" sz="2400" dirty="0" smtClean="0">
                <a:solidFill>
                  <a:srgbClr val="C00000"/>
                </a:solidFill>
              </a:rPr>
              <a:t>+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</a:rPr>
              <a:t>周报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pPr algn="ctr"/>
            <a:r>
              <a:rPr lang="en-US" altLang="zh-CN" sz="2400" dirty="0" smtClean="0">
                <a:solidFill>
                  <a:srgbClr val="C00000"/>
                </a:solidFill>
              </a:rPr>
              <a:t>+</a:t>
            </a:r>
            <a:endParaRPr lang="en-US" altLang="zh-CN" sz="2400" dirty="0" smtClean="0">
              <a:solidFill>
                <a:srgbClr val="C00000"/>
              </a:solidFill>
            </a:endParaRPr>
          </a:p>
          <a:p>
            <a:r>
              <a:rPr lang="zh-CN" altLang="en-US" sz="2400" dirty="0" smtClean="0">
                <a:solidFill>
                  <a:srgbClr val="C00000"/>
                </a:solidFill>
              </a:rPr>
              <a:t>月报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0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US" altLang="zh-CN" sz="2800" dirty="0" smtClean="0">
                <a:solidFill>
                  <a:srgbClr val="C00000"/>
                </a:solidFill>
                <a:latin typeface="+mj-ea"/>
              </a:rPr>
            </a:br>
            <a:r>
              <a:rPr lang="zh-CN" altLang="en-US" sz="2800" dirty="0" smtClean="0">
                <a:solidFill>
                  <a:srgbClr val="C00000"/>
                </a:solidFill>
                <a:latin typeface="+mj-ea"/>
              </a:rPr>
              <a:t>“党费日＋”模式通过“党费日</a:t>
            </a:r>
            <a:r>
              <a:rPr lang="en-US" altLang="zh-CN" sz="2800" dirty="0" smtClean="0">
                <a:solidFill>
                  <a:srgbClr val="C00000"/>
                </a:solidFill>
                <a:latin typeface="+mj-ea"/>
              </a:rPr>
              <a:t>+</a:t>
            </a:r>
            <a:r>
              <a:rPr lang="zh-CN" altLang="en-US" sz="2800" dirty="0" smtClean="0">
                <a:solidFill>
                  <a:srgbClr val="C00000"/>
                </a:solidFill>
                <a:latin typeface="+mj-ea"/>
              </a:rPr>
              <a:t>报告”来展现</a:t>
            </a:r>
            <a:br>
              <a:rPr lang="en-US" altLang="zh-CN" sz="2800" dirty="0" smtClean="0">
                <a:solidFill>
                  <a:srgbClr val="C00000"/>
                </a:solidFill>
                <a:latin typeface="+mj-ea"/>
              </a:rPr>
            </a:br>
            <a:r>
              <a:rPr lang="en-US" altLang="zh-CN" sz="2800" dirty="0" smtClean="0">
                <a:solidFill>
                  <a:srgbClr val="C00000"/>
                </a:solidFill>
                <a:latin typeface="+mj-ea"/>
              </a:rPr>
              <a:t>        </a:t>
            </a:r>
            <a:r>
              <a:rPr lang="en-US" altLang="zh-CN" sz="2400" dirty="0" smtClean="0">
                <a:solidFill>
                  <a:srgbClr val="C00000"/>
                </a:solidFill>
                <a:latin typeface="方正大标宋_GBK" panose="03000509000000000000" pitchFamily="65" charset="-122"/>
                <a:ea typeface="方正大标宋_GBK" panose="03000509000000000000" pitchFamily="65" charset="-122"/>
              </a:rPr>
              <a:t>——14</a:t>
            </a:r>
            <a:r>
              <a:rPr lang="zh-CN" altLang="en-US" sz="2400" dirty="0" smtClean="0">
                <a:solidFill>
                  <a:srgbClr val="C00000"/>
                </a:solidFill>
                <a:latin typeface="方正大标宋_GBK" panose="03000509000000000000" pitchFamily="65" charset="-122"/>
                <a:ea typeface="方正大标宋_GBK" panose="03000509000000000000" pitchFamily="65" charset="-122"/>
              </a:rPr>
              <a:t>个“规定动作”</a:t>
            </a:r>
            <a:br>
              <a:rPr lang="en-US" altLang="zh-CN" sz="2400" dirty="0" smtClean="0">
                <a:solidFill>
                  <a:srgbClr val="7030A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</a:br>
            <a:endParaRPr lang="zh-CN" altLang="en-US" sz="1800" dirty="0">
              <a:solidFill>
                <a:srgbClr val="7030A0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5373216"/>
            <a:ext cx="129614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rgbClr val="C00000"/>
                </a:solidFill>
                <a:latin typeface="+mn-ea"/>
              </a:rPr>
              <a:t>10+4</a:t>
            </a:r>
            <a:endParaRPr lang="zh-CN" altLang="en-US" sz="3600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8" name="二十四角星 7"/>
          <p:cNvSpPr/>
          <p:nvPr/>
        </p:nvSpPr>
        <p:spPr>
          <a:xfrm>
            <a:off x="2987780" y="4869200"/>
            <a:ext cx="1872260" cy="1772770"/>
          </a:xfrm>
          <a:prstGeom prst="star24">
            <a:avLst>
              <a:gd name="adj" fmla="val 36004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ea"/>
              </a:rPr>
              <a:t>钉钉是个好东西</a:t>
            </a:r>
            <a:endParaRPr lang="zh-CN" altLang="en-US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ea"/>
            </a:endParaRPr>
          </a:p>
        </p:txBody>
      </p:sp>
      <p:sp>
        <p:nvSpPr>
          <p:cNvPr id="6" name="爆炸形 1 5"/>
          <p:cNvSpPr/>
          <p:nvPr/>
        </p:nvSpPr>
        <p:spPr>
          <a:xfrm>
            <a:off x="0" y="4797190"/>
            <a:ext cx="1224170" cy="2060810"/>
          </a:xfrm>
          <a:prstGeom prst="irregularSeal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zh-CN" alt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3314" name="Picture 2" descr="https://img02.sogoucdn.com/v2/thumb/resize/w/120/h/80/zi/on/iw/90.0/ih/60.0?t=2&amp;url=http%3A%2F%2Fku.90sjimg.com%2Felement_origin_min_pic%2F16%2F11%2F02%2F7c0fb4b6f2b4cf05038d919b869fe8b0.jpg&amp;appid=200524&amp;referer=http://90sheji.com/sucai/16851947.htm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6096000"/>
            <a:ext cx="1367410" cy="762000"/>
          </a:xfrm>
          <a:prstGeom prst="rect">
            <a:avLst/>
          </a:prstGeom>
          <a:noFill/>
        </p:spPr>
      </p:pic>
      <p:cxnSp>
        <p:nvCxnSpPr>
          <p:cNvPr id="25" name="直接连接符 24"/>
          <p:cNvCxnSpPr/>
          <p:nvPr/>
        </p:nvCxnSpPr>
        <p:spPr>
          <a:xfrm>
            <a:off x="683460" y="2564880"/>
            <a:ext cx="0" cy="2448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800" dirty="0" smtClean="0">
                <a:solidFill>
                  <a:schemeClr val="accent2"/>
                </a:solidFill>
              </a:rPr>
              <a:t>如何将“党费日</a:t>
            </a:r>
            <a:r>
              <a:rPr lang="en-US" altLang="zh-CN" sz="2800" dirty="0" smtClean="0">
                <a:solidFill>
                  <a:schemeClr val="accent2"/>
                </a:solidFill>
              </a:rPr>
              <a:t>+</a:t>
            </a:r>
            <a:r>
              <a:rPr lang="zh-CN" altLang="en-US" sz="2800" dirty="0" smtClean="0">
                <a:solidFill>
                  <a:schemeClr val="accent2"/>
                </a:solidFill>
              </a:rPr>
              <a:t>报告”做实作细形成常态？</a:t>
            </a:r>
            <a:br>
              <a:rPr lang="en-US" altLang="zh-CN" sz="2800" dirty="0" smtClean="0">
                <a:solidFill>
                  <a:schemeClr val="accent2"/>
                </a:solidFill>
              </a:rPr>
            </a:br>
            <a:r>
              <a:rPr lang="en-US" altLang="zh-CN" sz="2400" dirty="0" smtClean="0">
                <a:solidFill>
                  <a:srgbClr val="7030A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         </a:t>
            </a:r>
            <a:r>
              <a:rPr lang="en-US" altLang="zh-CN" sz="2800" dirty="0" smtClean="0">
                <a:solidFill>
                  <a:srgbClr val="7030A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——</a:t>
            </a:r>
            <a:r>
              <a:rPr lang="zh-CN" altLang="en-US" sz="2800" dirty="0" smtClean="0">
                <a:solidFill>
                  <a:srgbClr val="7030A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推行“四步规程”</a:t>
            </a:r>
            <a:endParaRPr lang="zh-CN" altLang="en-US" sz="2800" dirty="0">
              <a:solidFill>
                <a:srgbClr val="7030A0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323528" y="1412776"/>
          <a:ext cx="821925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太阳形 4"/>
          <p:cNvSpPr/>
          <p:nvPr/>
        </p:nvSpPr>
        <p:spPr>
          <a:xfrm>
            <a:off x="3923928" y="3429000"/>
            <a:ext cx="1008112" cy="57606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左弧形箭头 6"/>
          <p:cNvSpPr/>
          <p:nvPr/>
        </p:nvSpPr>
        <p:spPr>
          <a:xfrm>
            <a:off x="2915816" y="3284984"/>
            <a:ext cx="360040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9" name="下弧形箭头 8"/>
          <p:cNvSpPr/>
          <p:nvPr/>
        </p:nvSpPr>
        <p:spPr>
          <a:xfrm>
            <a:off x="5292080" y="3645024"/>
            <a:ext cx="576064" cy="43204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虚尾箭头 9"/>
          <p:cNvSpPr/>
          <p:nvPr/>
        </p:nvSpPr>
        <p:spPr>
          <a:xfrm>
            <a:off x="4139952" y="4653136"/>
            <a:ext cx="648072" cy="18973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双波形 7"/>
          <p:cNvSpPr/>
          <p:nvPr/>
        </p:nvSpPr>
        <p:spPr>
          <a:xfrm>
            <a:off x="251400" y="4869200"/>
            <a:ext cx="2520350" cy="151221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C00000"/>
                </a:solidFill>
              </a:rPr>
              <a:t>党小组作业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2800" dirty="0" smtClean="0">
                <a:solidFill>
                  <a:srgbClr val="C00000"/>
                </a:solidFill>
              </a:rPr>
              <a:t>一篇好的“党费日</a:t>
            </a:r>
            <a:r>
              <a:rPr lang="en-US" altLang="zh-CN" sz="2800" dirty="0" smtClean="0">
                <a:solidFill>
                  <a:srgbClr val="C00000"/>
                </a:solidFill>
              </a:rPr>
              <a:t>+</a:t>
            </a:r>
            <a:r>
              <a:rPr lang="zh-CN" altLang="en-US" sz="2800" dirty="0" smtClean="0">
                <a:solidFill>
                  <a:srgbClr val="C00000"/>
                </a:solidFill>
              </a:rPr>
              <a:t>报告”是什么模样的？</a:t>
            </a:r>
            <a:br>
              <a:rPr lang="en-US" altLang="zh-CN" sz="2800" dirty="0" smtClean="0">
                <a:solidFill>
                  <a:srgbClr val="C00000"/>
                </a:solidFill>
              </a:rPr>
            </a:br>
            <a:r>
              <a:rPr lang="en-US" altLang="zh-CN" sz="2800" dirty="0" smtClean="0">
                <a:solidFill>
                  <a:srgbClr val="C00000"/>
                </a:solidFill>
              </a:rPr>
              <a:t>        </a:t>
            </a:r>
            <a:r>
              <a:rPr lang="en-US" altLang="zh-CN" sz="2700" dirty="0" smtClean="0">
                <a:solidFill>
                  <a:schemeClr val="bg2">
                    <a:lumMod val="25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——</a:t>
            </a:r>
            <a:r>
              <a:rPr lang="zh-CN" altLang="en-US" sz="2700" dirty="0" smtClean="0">
                <a:solidFill>
                  <a:schemeClr val="bg2">
                    <a:lumMod val="25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优秀报告须具备“五要”</a:t>
            </a:r>
            <a:br>
              <a:rPr lang="zh-CN" altLang="en-US" sz="2800" dirty="0" smtClean="0">
                <a:solidFill>
                  <a:srgbClr val="C00000"/>
                </a:solidFill>
              </a:rPr>
            </a:br>
            <a:br>
              <a:rPr lang="en-US" altLang="zh-CN" sz="2800" dirty="0" smtClean="0">
                <a:solidFill>
                  <a:srgbClr val="C00000"/>
                </a:solidFill>
              </a:rPr>
            </a:br>
            <a:endParaRPr lang="zh-CN" alt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CN" altLang="en-US" sz="2800" dirty="0" smtClean="0">
                <a:solidFill>
                  <a:srgbClr val="C00000"/>
                </a:solidFill>
              </a:rPr>
              <a:t>一篇合格的“党费日</a:t>
            </a:r>
            <a:r>
              <a:rPr lang="en-US" altLang="zh-CN" sz="2800" dirty="0" smtClean="0">
                <a:solidFill>
                  <a:srgbClr val="C00000"/>
                </a:solidFill>
              </a:rPr>
              <a:t>+</a:t>
            </a:r>
            <a:r>
              <a:rPr lang="zh-CN" altLang="en-US" sz="2800" dirty="0" smtClean="0">
                <a:solidFill>
                  <a:srgbClr val="C00000"/>
                </a:solidFill>
              </a:rPr>
              <a:t>报告”是什么模样的？</a:t>
            </a:r>
            <a:br>
              <a:rPr lang="en-US" altLang="zh-CN" sz="2800" dirty="0" smtClean="0">
                <a:solidFill>
                  <a:srgbClr val="C00000"/>
                </a:solidFill>
              </a:rPr>
            </a:br>
            <a:r>
              <a:rPr lang="en-US" altLang="zh-CN" sz="2400" dirty="0" smtClean="0">
                <a:solidFill>
                  <a:srgbClr val="C0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        </a:t>
            </a:r>
            <a:r>
              <a:rPr lang="en-US" altLang="zh-CN" sz="2400" dirty="0" smtClean="0">
                <a:solidFill>
                  <a:schemeClr val="bg2">
                    <a:lumMod val="25000"/>
                  </a:schemeClr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——</a:t>
            </a:r>
            <a:r>
              <a:rPr lang="zh-CN" altLang="en-US" sz="2400" dirty="0" smtClean="0">
                <a:solidFill>
                  <a:srgbClr val="0070C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合格报告注意“四忌”</a:t>
            </a:r>
            <a:br>
              <a:rPr lang="zh-CN" altLang="en-US" sz="2800" dirty="0" smtClean="0">
                <a:solidFill>
                  <a:srgbClr val="0070C0"/>
                </a:solidFill>
              </a:rPr>
            </a:br>
            <a:endParaRPr lang="zh-CN" altLang="en-US" sz="28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0</TotalTime>
  <Words>861</Words>
  <Application>WPS 演示</Application>
  <PresentationFormat>全屏显示(4:3)</PresentationFormat>
  <Paragraphs>64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Arial</vt:lpstr>
      <vt:lpstr>宋体</vt:lpstr>
      <vt:lpstr>Wingdings</vt:lpstr>
      <vt:lpstr>Wingdings 2</vt:lpstr>
      <vt:lpstr>Arial</vt:lpstr>
      <vt:lpstr>方正楷体_GBK</vt:lpstr>
      <vt:lpstr>方正大标宋_GBK</vt:lpstr>
      <vt:lpstr>仿宋_GB2312</vt:lpstr>
      <vt:lpstr>方正舒体</vt:lpstr>
      <vt:lpstr>Franklin Gothic Book</vt:lpstr>
      <vt:lpstr>Franklin Gothic Medium</vt:lpstr>
      <vt:lpstr>黑体</vt:lpstr>
      <vt:lpstr>微软雅黑</vt:lpstr>
      <vt:lpstr>Arial Unicode MS</vt:lpstr>
      <vt:lpstr>Calibri</vt:lpstr>
      <vt:lpstr>暗香扑面</vt:lpstr>
      <vt:lpstr>  谢春生</vt:lpstr>
      <vt:lpstr> 如何推动经常性的组织生活进一步严起来、实起来、活起来？ </vt:lpstr>
      <vt:lpstr>从问题出发：              实施“党费日+”党员管理模式的原因</vt:lpstr>
      <vt:lpstr>实施“党费日+报告”的目的和意义所在 ——推动经常性的组织生活进一步严起来、实起来、活起来 </vt:lpstr>
      <vt:lpstr>“党费日＋”党员管理模式的基本架构              ——“1+6”</vt:lpstr>
      <vt:lpstr> “党费日＋”模式通过“党费日+报告”来展现         ——14个“规定动作” </vt:lpstr>
      <vt:lpstr>如何将“党费日+报告”做实作细形成常态？          ——推行“四步规程”</vt:lpstr>
      <vt:lpstr>一篇好的“党费日+报告”是什么模样的？         ——优秀报告须具备“五要”  </vt:lpstr>
      <vt:lpstr>一篇合格的“党费日+报告”是什么模样的？         ——合格报告注意“四忌” </vt:lpstr>
      <vt:lpstr> </vt:lpstr>
      <vt:lpstr>撰写“党费日+报告”需弄清的几个问题 </vt:lpstr>
      <vt:lpstr> 具体怎么操作？ 推行“点、评、审、推”的具体办法（第一步） </vt:lpstr>
      <vt:lpstr> 具体怎么操作？ 推行“点、评、审、推”的具体办法（第二步） </vt:lpstr>
      <vt:lpstr>具体怎么操作？ 推行“点、评、审、推”的具体办法（第三步）</vt:lpstr>
      <vt:lpstr>具体怎么操作？ 推行“点、评、审、推”的具体办法（第四步）</vt:lpstr>
      <vt:lpstr>“点评审推”机制如何才能有效持久运行？</vt:lpstr>
      <vt:lpstr>结语：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蝎子</cp:lastModifiedBy>
  <cp:revision>108</cp:revision>
  <dcterms:created xsi:type="dcterms:W3CDTF">2018-12-23T04:56:00Z</dcterms:created>
  <dcterms:modified xsi:type="dcterms:W3CDTF">2018-12-25T15:38:27Z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